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836" r:id="rId2"/>
    <p:sldId id="909" r:id="rId3"/>
    <p:sldId id="913" r:id="rId4"/>
    <p:sldId id="951" r:id="rId5"/>
    <p:sldId id="942" r:id="rId6"/>
    <p:sldId id="938" r:id="rId7"/>
    <p:sldId id="939" r:id="rId8"/>
    <p:sldId id="960" r:id="rId9"/>
    <p:sldId id="922" r:id="rId10"/>
    <p:sldId id="937" r:id="rId11"/>
    <p:sldId id="941" r:id="rId12"/>
    <p:sldId id="940" r:id="rId13"/>
    <p:sldId id="961" r:id="rId14"/>
    <p:sldId id="943" r:id="rId15"/>
    <p:sldId id="946" r:id="rId16"/>
    <p:sldId id="954" r:id="rId17"/>
    <p:sldId id="944" r:id="rId18"/>
    <p:sldId id="947" r:id="rId19"/>
    <p:sldId id="962" r:id="rId20"/>
    <p:sldId id="952" r:id="rId21"/>
    <p:sldId id="948" r:id="rId22"/>
    <p:sldId id="955" r:id="rId23"/>
    <p:sldId id="953" r:id="rId24"/>
    <p:sldId id="950" r:id="rId25"/>
    <p:sldId id="936" r:id="rId26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75BF"/>
    <a:srgbClr val="034EA2"/>
    <a:srgbClr val="0087CD"/>
    <a:srgbClr val="C68F06"/>
    <a:srgbClr val="DB2C03"/>
    <a:srgbClr val="EBAC07"/>
    <a:srgbClr val="008487"/>
    <a:srgbClr val="163C46"/>
    <a:srgbClr val="008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4" autoAdjust="0"/>
    <p:restoredTop sz="93354" autoAdjust="0"/>
  </p:normalViewPr>
  <p:slideViewPr>
    <p:cSldViewPr>
      <p:cViewPr varScale="1">
        <p:scale>
          <a:sx n="140" d="100"/>
          <a:sy n="140" d="100"/>
        </p:scale>
        <p:origin x="792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57-4B57-8291-35B8092E9CC5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57-4B57-8291-35B8092E9CC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D857-4B57-8291-35B8092E9CC5}"/>
            </c:ext>
          </c:extLst>
        </c:ser>
        <c:ser>
          <c:idx val="1"/>
          <c:order val="1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trendlineType val="linear"/>
            <c:dispRSqr val="0"/>
            <c:dispEq val="0"/>
          </c:trendline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D857-4B57-8291-35B8092E9CC5}"/>
            </c:ext>
          </c:extLst>
        </c:ser>
        <c:ser>
          <c:idx val="2"/>
          <c:order val="2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D857-4B57-8291-35B8092E9CC5}"/>
            </c:ext>
          </c:extLst>
        </c:ser>
        <c:ser>
          <c:idx val="3"/>
          <c:order val="3"/>
          <c:spPr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Sheet1!$E$2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32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5-D857-4B57-8291-35B8092E9CC5}"/>
            </c:ext>
          </c:extLst>
        </c:ser>
        <c:ser>
          <c:idx val="4"/>
          <c:order val="4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Series 322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D857-4B57-8291-35B8092E9C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8"/>
        <c:overlap val="-15"/>
        <c:axId val="929404416"/>
        <c:axId val="929405952"/>
      </c:barChart>
      <c:dateAx>
        <c:axId val="929404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crossAx val="929405952"/>
        <c:crosses val="autoZero"/>
        <c:auto val="0"/>
        <c:lblOffset val="100"/>
        <c:baseTimeUnit val="days"/>
      </c:dateAx>
      <c:valAx>
        <c:axId val="929405952"/>
        <c:scaling>
          <c:orientation val="minMax"/>
        </c:scaling>
        <c:delete val="1"/>
        <c:axPos val="l"/>
        <c:majorGridlines>
          <c:spPr>
            <a:ln w="22225">
              <a:solidFill>
                <a:prstClr val="white">
                  <a:lumMod val="85000"/>
                  <a:alpha val="48000"/>
                </a:prstClr>
              </a:solidFill>
              <a:prstDash val="sysDot"/>
            </a:ln>
          </c:spPr>
        </c:majorGridlines>
        <c:numFmt formatCode="General" sourceLinked="0"/>
        <c:majorTickMark val="cross"/>
        <c:minorTickMark val="out"/>
        <c:tickLblPos val="none"/>
        <c:crossAx val="929404416"/>
        <c:crossesAt val="2014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 b="1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163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79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5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317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1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42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547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326190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578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1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101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005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083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65C9A-F863-4B53-BF18-B9F895775B5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563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427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48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7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9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7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757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5D84C86-7404-497C-BCB5-4003B0F51D3E}" type="slidenum">
              <a:rPr lang="zh-CN" altLang="en-US" sz="1200"/>
              <a:pPr eaLnBrk="1" hangingPunct="1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34368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225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05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 flipV="1">
            <a:off x="435749" y="579644"/>
            <a:ext cx="8026659" cy="3402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6"/>
          <p:cNvSpPr>
            <a:spLocks noEditPoints="1"/>
          </p:cNvSpPr>
          <p:nvPr userDrawn="1"/>
        </p:nvSpPr>
        <p:spPr bwMode="auto">
          <a:xfrm>
            <a:off x="8462408" y="262311"/>
            <a:ext cx="319526" cy="320735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89622" y="214772"/>
            <a:ext cx="2225595" cy="296835"/>
          </a:xfrm>
          <a:prstGeom prst="rect">
            <a:avLst/>
          </a:prstGeom>
          <a:noFill/>
        </p:spPr>
        <p:txBody>
          <a:bodyPr wrap="square" lIns="80605" tIns="40302" rIns="80605" bIns="40302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单击输入您的标题   </a:t>
            </a:r>
          </a:p>
        </p:txBody>
      </p:sp>
      <p:sp>
        <p:nvSpPr>
          <p:cNvPr id="11" name="Oval 15"/>
          <p:cNvSpPr/>
          <p:nvPr userDrawn="1"/>
        </p:nvSpPr>
        <p:spPr>
          <a:xfrm>
            <a:off x="578057" y="195486"/>
            <a:ext cx="256073" cy="25612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28600" dist="139700" dir="678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>
              <a:lnSpc>
                <a:spcPct val="120000"/>
              </a:lnSpc>
            </a:pP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1000" smtClean="0"/>
              <a:pPr/>
              <a:t>‹#›</a:t>
            </a:fld>
            <a:endParaRPr lang="en-US" sz="1000" dirty="0"/>
          </a:p>
        </p:txBody>
      </p:sp>
      <p:grpSp>
        <p:nvGrpSpPr>
          <p:cNvPr id="2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0344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3"/>
          <p:cNvSpPr>
            <a:spLocks noChangeArrowheads="1"/>
          </p:cNvSpPr>
          <p:nvPr userDrawn="1"/>
        </p:nvSpPr>
        <p:spPr bwMode="auto">
          <a:xfrm>
            <a:off x="1187624" y="612722"/>
            <a:ext cx="2587892" cy="23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r>
              <a:rPr lang="en-US" altLang="zh-CN" sz="105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Click here to add the title text content</a:t>
            </a:r>
            <a:endParaRPr lang="zh-CN" altLang="en-US" sz="105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184649" y="250504"/>
            <a:ext cx="3216269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>
              <a:defRPr lang="zh-CN" altLang="en-US" sz="20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cs typeface="+mn-cs"/>
              </a:defRPr>
            </a:lvl1pPr>
          </a:lstStyle>
          <a:p>
            <a:pPr lvl="0" algn="l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-1" y="4893404"/>
            <a:ext cx="9144001" cy="27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" name="矩形 2"/>
          <p:cNvSpPr/>
          <p:nvPr userDrawn="1"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" name="矩形 5"/>
          <p:cNvSpPr/>
          <p:nvPr userDrawn="1"/>
        </p:nvSpPr>
        <p:spPr>
          <a:xfrm>
            <a:off x="7480479" y="4869260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" name="矩形 4"/>
          <p:cNvSpPr/>
          <p:nvPr userDrawn="1"/>
        </p:nvSpPr>
        <p:spPr>
          <a:xfrm>
            <a:off x="7548696" y="4869258"/>
            <a:ext cx="802741" cy="2941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543855" y="315192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cxnSpLocks/>
          </p:cNvCxnSpPr>
          <p:nvPr userDrawn="1"/>
        </p:nvCxnSpPr>
        <p:spPr>
          <a:xfrm>
            <a:off x="252645" y="318458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5543855" y="358080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 userDrawn="1"/>
        </p:nvCxnSpPr>
        <p:spPr>
          <a:xfrm>
            <a:off x="252645" y="361346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84164" y="4847250"/>
            <a:ext cx="931804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>
              <a:defRPr lang="en-US" sz="1500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fld id="{48F63A3B-78C7-47BE-AE5E-E10140E04643}" type="slidenum">
              <a:rPr lang="en-US" altLang="zh-CN" smtClean="0"/>
              <a:pPr algn="ctr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86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0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7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64" r:id="rId3"/>
    <p:sldLayoutId id="2147483665" r:id="rId4"/>
    <p:sldLayoutId id="2147483667" r:id="rId5"/>
    <p:sldLayoutId id="2147483668" r:id="rId6"/>
  </p:sldLayoutIdLst>
  <p:transition/>
  <p:txStyles>
    <p:titleStyle>
      <a:lvl1pPr algn="ctr" defTabSz="91428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5" indent="-342855" algn="l" defTabSz="91428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4" indent="-285713" algn="l" defTabSz="91428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2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93" indent="-228570" algn="l" defTabSz="91428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33" indent="-228570" algn="l" defTabSz="91428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7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6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7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3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6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6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AD173A-056F-459F-BAE4-7FA9C8C9E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1560" y="2283718"/>
            <a:ext cx="5219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spc="-150" dirty="0">
                <a:ln w="635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</a:t>
            </a:r>
            <a:r>
              <a:rPr lang="en-US" altLang="zh-CN" sz="4800" b="1" spc="-150" dirty="0">
                <a:ln w="635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800" b="1" spc="-150" dirty="0">
                <a:ln w="635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模版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934536" y="3075806"/>
            <a:ext cx="4573568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itchFamily="34" charset="0"/>
              <a:buNone/>
            </a:pPr>
            <a:r>
              <a:rPr lang="en-US" altLang="zh-CN" sz="1000" b="1" dirty="0">
                <a:solidFill>
                  <a:schemeClr val="bg1"/>
                </a:solidFill>
              </a:rPr>
              <a:t>Work summary report PPT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2411760" y="3469962"/>
            <a:ext cx="2499402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</a:t>
            </a:r>
            <a:r>
              <a:rPr lang="zh-CN" altLang="en-US" sz="105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人：博龙图旗舰店    部门：布加迪</a:t>
            </a:r>
            <a:endParaRPr lang="en-US" altLang="zh-CN" sz="10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9712" y="113159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dirty="0">
                <a:ln w="635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endParaRPr lang="zh-CN" altLang="en-US" sz="7200" b="1" dirty="0">
              <a:ln w="6350">
                <a:noFill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Ryan Farish - Holding Hands">
            <a:hlinkClick r:id="" action="ppaction://media"/>
            <a:extLst>
              <a:ext uri="{FF2B5EF4-FFF2-40B4-BE49-F238E27FC236}">
                <a16:creationId xmlns:a16="http://schemas.microsoft.com/office/drawing/2014/main" id="{C56EC7D0-BCFB-47B5-9076-985B1C649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84584" y="-92546"/>
            <a:ext cx="609600" cy="609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CA0BA8-579A-458B-8389-242F6064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5" y="0"/>
            <a:ext cx="3260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/>
      <p:bldP spid="20" grpId="0"/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0" y="1701206"/>
            <a:ext cx="9143750" cy="151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9"/>
          <p:cNvGrpSpPr/>
          <p:nvPr/>
        </p:nvGrpSpPr>
        <p:grpSpPr>
          <a:xfrm>
            <a:off x="902695" y="1429743"/>
            <a:ext cx="7338610" cy="2995613"/>
            <a:chOff x="1203325" y="1708150"/>
            <a:chExt cx="9785350" cy="3994150"/>
          </a:xfrm>
        </p:grpSpPr>
        <p:grpSp>
          <p:nvGrpSpPr>
            <p:cNvPr id="3" name="组合 14"/>
            <p:cNvGrpSpPr/>
            <p:nvPr/>
          </p:nvGrpSpPr>
          <p:grpSpPr>
            <a:xfrm>
              <a:off x="1203325" y="1708150"/>
              <a:ext cx="9785350" cy="3994150"/>
              <a:chOff x="1206500" y="1708150"/>
              <a:chExt cx="9785350" cy="399415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1206500" y="1708150"/>
                <a:ext cx="2120900" cy="39941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761317" y="1708150"/>
                <a:ext cx="2120900" cy="399415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16134" y="1708150"/>
                <a:ext cx="2120900" cy="39941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870950" y="1708150"/>
                <a:ext cx="2120900" cy="399415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203326" y="2070100"/>
              <a:ext cx="2120899" cy="2019300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758141" y="2070100"/>
              <a:ext cx="2120900" cy="2019300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312959" y="2070100"/>
              <a:ext cx="2120900" cy="2019300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867775" y="2063750"/>
              <a:ext cx="2120900" cy="2019300"/>
            </a:xfrm>
            <a:prstGeom prst="rect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TextBox 39"/>
          <p:cNvSpPr txBox="1"/>
          <p:nvPr/>
        </p:nvSpPr>
        <p:spPr>
          <a:xfrm>
            <a:off x="1064694" y="3330310"/>
            <a:ext cx="128614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35" name="TextBox 39"/>
          <p:cNvSpPr txBox="1"/>
          <p:nvPr/>
        </p:nvSpPr>
        <p:spPr>
          <a:xfrm>
            <a:off x="2976279" y="3330310"/>
            <a:ext cx="128614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887864" y="3330310"/>
            <a:ext cx="128614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799449" y="3330310"/>
            <a:ext cx="128614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</p:spTree>
    <p:extLst>
      <p:ext uri="{BB962C8B-B14F-4D97-AF65-F5344CB8AC3E}">
        <p14:creationId xmlns:p14="http://schemas.microsoft.com/office/powerpoint/2010/main" val="17173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35" grpId="0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AutoShape 5"/>
          <p:cNvSpPr>
            <a:spLocks/>
          </p:cNvSpPr>
          <p:nvPr/>
        </p:nvSpPr>
        <p:spPr bwMode="auto">
          <a:xfrm>
            <a:off x="1016989" y="1682353"/>
            <a:ext cx="2166819" cy="569119"/>
          </a:xfrm>
          <a:prstGeom prst="roundRect">
            <a:avLst>
              <a:gd name="adj" fmla="val 1589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6787" tIns="26787" rIns="26787" bIns="26787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06" name="AutoShape 6"/>
          <p:cNvSpPr>
            <a:spLocks/>
          </p:cNvSpPr>
          <p:nvPr/>
        </p:nvSpPr>
        <p:spPr bwMode="auto">
          <a:xfrm>
            <a:off x="1142804" y="1847318"/>
            <a:ext cx="296449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07" name="AutoShape 7"/>
          <p:cNvSpPr>
            <a:spLocks/>
          </p:cNvSpPr>
          <p:nvPr/>
        </p:nvSpPr>
        <p:spPr bwMode="auto">
          <a:xfrm>
            <a:off x="1478926" y="1746052"/>
            <a:ext cx="1762028" cy="184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defTabSz="242863">
              <a:lnSpc>
                <a:spcPct val="120000"/>
              </a:lnSpc>
              <a:spcBef>
                <a:spcPts val="637"/>
              </a:spcBef>
              <a:defRPr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25608" name="AutoShape 8"/>
          <p:cNvSpPr>
            <a:spLocks/>
          </p:cNvSpPr>
          <p:nvPr/>
        </p:nvSpPr>
        <p:spPr bwMode="auto">
          <a:xfrm>
            <a:off x="1479521" y="1926431"/>
            <a:ext cx="1470080" cy="3323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09" name="AutoShape 9"/>
          <p:cNvSpPr>
            <a:spLocks/>
          </p:cNvSpPr>
          <p:nvPr/>
        </p:nvSpPr>
        <p:spPr bwMode="auto">
          <a:xfrm>
            <a:off x="3462994" y="1682353"/>
            <a:ext cx="2166819" cy="569119"/>
          </a:xfrm>
          <a:prstGeom prst="roundRect">
            <a:avLst>
              <a:gd name="adj" fmla="val 15894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6787" tIns="26787" rIns="26787" bIns="26787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0" name="AutoShape 10"/>
          <p:cNvSpPr>
            <a:spLocks/>
          </p:cNvSpPr>
          <p:nvPr/>
        </p:nvSpPr>
        <p:spPr bwMode="auto">
          <a:xfrm>
            <a:off x="3601905" y="1847318"/>
            <a:ext cx="262518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1" name="AutoShape 11"/>
          <p:cNvSpPr>
            <a:spLocks/>
          </p:cNvSpPr>
          <p:nvPr/>
        </p:nvSpPr>
        <p:spPr bwMode="auto">
          <a:xfrm>
            <a:off x="3926122" y="1743075"/>
            <a:ext cx="1762028" cy="184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defTabSz="242863">
              <a:lnSpc>
                <a:spcPct val="120000"/>
              </a:lnSpc>
              <a:spcBef>
                <a:spcPts val="637"/>
              </a:spcBef>
              <a:defRPr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25612" name="AutoShape 12"/>
          <p:cNvSpPr>
            <a:spLocks/>
          </p:cNvSpPr>
          <p:nvPr/>
        </p:nvSpPr>
        <p:spPr bwMode="auto">
          <a:xfrm>
            <a:off x="3930884" y="1938337"/>
            <a:ext cx="1472870" cy="3323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3" name="AutoShape 13"/>
          <p:cNvSpPr>
            <a:spLocks/>
          </p:cNvSpPr>
          <p:nvPr/>
        </p:nvSpPr>
        <p:spPr bwMode="auto">
          <a:xfrm>
            <a:off x="5909594" y="1682353"/>
            <a:ext cx="2166819" cy="569119"/>
          </a:xfrm>
          <a:prstGeom prst="roundRect">
            <a:avLst>
              <a:gd name="adj" fmla="val 15894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6787" tIns="26787" rIns="26787" bIns="26787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zh-CN" altLang="zh-CN" sz="12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4" name="AutoShape 14"/>
          <p:cNvSpPr>
            <a:spLocks/>
          </p:cNvSpPr>
          <p:nvPr/>
        </p:nvSpPr>
        <p:spPr bwMode="auto">
          <a:xfrm>
            <a:off x="6041957" y="1847318"/>
            <a:ext cx="279186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5" name="AutoShape 15"/>
          <p:cNvSpPr>
            <a:spLocks/>
          </p:cNvSpPr>
          <p:nvPr/>
        </p:nvSpPr>
        <p:spPr bwMode="auto">
          <a:xfrm>
            <a:off x="6371531" y="1746052"/>
            <a:ext cx="1762028" cy="184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defTabSz="242863">
              <a:lnSpc>
                <a:spcPct val="120000"/>
              </a:lnSpc>
              <a:spcBef>
                <a:spcPts val="637"/>
              </a:spcBef>
              <a:defRPr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25616" name="AutoShape 16"/>
          <p:cNvSpPr>
            <a:spLocks/>
          </p:cNvSpPr>
          <p:nvPr/>
        </p:nvSpPr>
        <p:spPr bwMode="auto">
          <a:xfrm>
            <a:off x="6376294" y="1928218"/>
            <a:ext cx="1556308" cy="3323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7" name="AutoShape 17"/>
          <p:cNvSpPr>
            <a:spLocks/>
          </p:cNvSpPr>
          <p:nvPr/>
        </p:nvSpPr>
        <p:spPr bwMode="auto">
          <a:xfrm>
            <a:off x="1016989" y="2454474"/>
            <a:ext cx="2166819" cy="569119"/>
          </a:xfrm>
          <a:prstGeom prst="roundRect">
            <a:avLst>
              <a:gd name="adj" fmla="val 15894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26787" tIns="26787" rIns="26787" bIns="26787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zh-CN" altLang="zh-CN" sz="12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8" name="AutoShape 18"/>
          <p:cNvSpPr>
            <a:spLocks/>
          </p:cNvSpPr>
          <p:nvPr/>
        </p:nvSpPr>
        <p:spPr bwMode="auto">
          <a:xfrm>
            <a:off x="1155305" y="2619439"/>
            <a:ext cx="262518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9" name="AutoShape 19"/>
          <p:cNvSpPr>
            <a:spLocks/>
          </p:cNvSpPr>
          <p:nvPr/>
        </p:nvSpPr>
        <p:spPr bwMode="auto">
          <a:xfrm>
            <a:off x="1478926" y="2518172"/>
            <a:ext cx="1762028" cy="184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defTabSz="242863">
              <a:lnSpc>
                <a:spcPct val="120000"/>
              </a:lnSpc>
              <a:spcBef>
                <a:spcPts val="637"/>
              </a:spcBef>
              <a:defRPr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25620" name="AutoShape 20"/>
          <p:cNvSpPr>
            <a:spLocks/>
          </p:cNvSpPr>
          <p:nvPr/>
        </p:nvSpPr>
        <p:spPr bwMode="auto">
          <a:xfrm>
            <a:off x="1479522" y="2693193"/>
            <a:ext cx="1477633" cy="3323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21" name="AutoShape 21"/>
          <p:cNvSpPr>
            <a:spLocks/>
          </p:cNvSpPr>
          <p:nvPr/>
        </p:nvSpPr>
        <p:spPr bwMode="auto">
          <a:xfrm>
            <a:off x="3462994" y="2454474"/>
            <a:ext cx="2166819" cy="569119"/>
          </a:xfrm>
          <a:prstGeom prst="roundRect">
            <a:avLst>
              <a:gd name="adj" fmla="val 15894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lIns="26787" tIns="26787" rIns="26787" bIns="26787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zh-CN" altLang="zh-CN" sz="12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22" name="AutoShape 22"/>
          <p:cNvSpPr>
            <a:spLocks/>
          </p:cNvSpPr>
          <p:nvPr/>
        </p:nvSpPr>
        <p:spPr bwMode="auto">
          <a:xfrm>
            <a:off x="3560831" y="2619439"/>
            <a:ext cx="338714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23" name="AutoShape 23"/>
          <p:cNvSpPr>
            <a:spLocks/>
          </p:cNvSpPr>
          <p:nvPr/>
        </p:nvSpPr>
        <p:spPr bwMode="auto">
          <a:xfrm>
            <a:off x="3925526" y="2518172"/>
            <a:ext cx="1762028" cy="184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defTabSz="242863">
              <a:lnSpc>
                <a:spcPct val="120000"/>
              </a:lnSpc>
              <a:spcBef>
                <a:spcPts val="637"/>
              </a:spcBef>
              <a:defRPr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25624" name="AutoShape 24"/>
          <p:cNvSpPr>
            <a:spLocks/>
          </p:cNvSpPr>
          <p:nvPr/>
        </p:nvSpPr>
        <p:spPr bwMode="auto">
          <a:xfrm>
            <a:off x="3926122" y="2694980"/>
            <a:ext cx="1477633" cy="3323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25" name="AutoShape 25"/>
          <p:cNvSpPr>
            <a:spLocks/>
          </p:cNvSpPr>
          <p:nvPr/>
        </p:nvSpPr>
        <p:spPr bwMode="auto">
          <a:xfrm>
            <a:off x="5909594" y="2454474"/>
            <a:ext cx="2166819" cy="569119"/>
          </a:xfrm>
          <a:prstGeom prst="roundRect">
            <a:avLst>
              <a:gd name="adj" fmla="val 15894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lIns="26787" tIns="26787" rIns="26787" bIns="26787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zh-CN" altLang="zh-CN" sz="12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26" name="AutoShape 26"/>
          <p:cNvSpPr>
            <a:spLocks/>
          </p:cNvSpPr>
          <p:nvPr/>
        </p:nvSpPr>
        <p:spPr bwMode="auto">
          <a:xfrm>
            <a:off x="6035409" y="2619439"/>
            <a:ext cx="296449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27" name="AutoShape 27"/>
          <p:cNvSpPr>
            <a:spLocks/>
          </p:cNvSpPr>
          <p:nvPr/>
        </p:nvSpPr>
        <p:spPr bwMode="auto">
          <a:xfrm>
            <a:off x="6371531" y="2518172"/>
            <a:ext cx="1762028" cy="184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defTabSz="242863">
              <a:lnSpc>
                <a:spcPct val="120000"/>
              </a:lnSpc>
              <a:spcBef>
                <a:spcPts val="637"/>
              </a:spcBef>
              <a:defRPr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25628" name="AutoShape 28"/>
          <p:cNvSpPr>
            <a:spLocks/>
          </p:cNvSpPr>
          <p:nvPr/>
        </p:nvSpPr>
        <p:spPr bwMode="auto">
          <a:xfrm>
            <a:off x="6371532" y="2685455"/>
            <a:ext cx="1477633" cy="3323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29" name="AutoShape 29"/>
          <p:cNvSpPr>
            <a:spLocks/>
          </p:cNvSpPr>
          <p:nvPr/>
        </p:nvSpPr>
        <p:spPr bwMode="auto">
          <a:xfrm>
            <a:off x="1016989" y="3240287"/>
            <a:ext cx="2166819" cy="569119"/>
          </a:xfrm>
          <a:prstGeom prst="roundRect">
            <a:avLst>
              <a:gd name="adj" fmla="val 15894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26787" tIns="26787" rIns="26787" bIns="26787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zh-CN" altLang="zh-CN" sz="12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30" name="AutoShape 30"/>
          <p:cNvSpPr>
            <a:spLocks/>
          </p:cNvSpPr>
          <p:nvPr/>
        </p:nvSpPr>
        <p:spPr bwMode="auto">
          <a:xfrm>
            <a:off x="1146375" y="3405251"/>
            <a:ext cx="279782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07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31" name="AutoShape 31"/>
          <p:cNvSpPr>
            <a:spLocks/>
          </p:cNvSpPr>
          <p:nvPr/>
        </p:nvSpPr>
        <p:spPr bwMode="auto">
          <a:xfrm>
            <a:off x="1478926" y="3303984"/>
            <a:ext cx="1762028" cy="184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defTabSz="242863">
              <a:lnSpc>
                <a:spcPct val="120000"/>
              </a:lnSpc>
              <a:spcBef>
                <a:spcPts val="637"/>
              </a:spcBef>
              <a:defRPr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25632" name="AutoShape 32"/>
          <p:cNvSpPr>
            <a:spLocks/>
          </p:cNvSpPr>
          <p:nvPr/>
        </p:nvSpPr>
        <p:spPr bwMode="auto">
          <a:xfrm>
            <a:off x="1479522" y="3479006"/>
            <a:ext cx="1477633" cy="3323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33" name="AutoShape 33"/>
          <p:cNvSpPr>
            <a:spLocks/>
          </p:cNvSpPr>
          <p:nvPr/>
        </p:nvSpPr>
        <p:spPr bwMode="auto">
          <a:xfrm>
            <a:off x="3462994" y="3240287"/>
            <a:ext cx="2166819" cy="569119"/>
          </a:xfrm>
          <a:prstGeom prst="roundRect">
            <a:avLst>
              <a:gd name="adj" fmla="val 1589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6787" tIns="26787" rIns="26787" bIns="26787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34" name="AutoShape 34"/>
          <p:cNvSpPr>
            <a:spLocks/>
          </p:cNvSpPr>
          <p:nvPr/>
        </p:nvSpPr>
        <p:spPr bwMode="auto">
          <a:xfrm>
            <a:off x="3560831" y="3405251"/>
            <a:ext cx="338714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08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35" name="AutoShape 35"/>
          <p:cNvSpPr>
            <a:spLocks/>
          </p:cNvSpPr>
          <p:nvPr/>
        </p:nvSpPr>
        <p:spPr bwMode="auto">
          <a:xfrm>
            <a:off x="3925526" y="3303984"/>
            <a:ext cx="1762028" cy="184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defTabSz="242863">
              <a:lnSpc>
                <a:spcPct val="120000"/>
              </a:lnSpc>
              <a:spcBef>
                <a:spcPts val="637"/>
              </a:spcBef>
              <a:defRPr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25636" name="AutoShape 36"/>
          <p:cNvSpPr>
            <a:spLocks/>
          </p:cNvSpPr>
          <p:nvPr/>
        </p:nvSpPr>
        <p:spPr bwMode="auto">
          <a:xfrm>
            <a:off x="3926122" y="3480792"/>
            <a:ext cx="1477633" cy="3323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37" name="AutoShape 37"/>
          <p:cNvSpPr>
            <a:spLocks/>
          </p:cNvSpPr>
          <p:nvPr/>
        </p:nvSpPr>
        <p:spPr bwMode="auto">
          <a:xfrm>
            <a:off x="5909594" y="3231357"/>
            <a:ext cx="2166819" cy="569119"/>
          </a:xfrm>
          <a:prstGeom prst="roundRect">
            <a:avLst>
              <a:gd name="adj" fmla="val 15894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6787" tIns="26787" rIns="26787" bIns="26787" anchor="ctr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</a:pPr>
            <a:endParaRPr lang="en-US" sz="12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38" name="AutoShape 38"/>
          <p:cNvSpPr>
            <a:spLocks/>
          </p:cNvSpPr>
          <p:nvPr/>
        </p:nvSpPr>
        <p:spPr bwMode="auto">
          <a:xfrm>
            <a:off x="6035409" y="3405251"/>
            <a:ext cx="296449" cy="2585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14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09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39" name="AutoShape 39"/>
          <p:cNvSpPr>
            <a:spLocks/>
          </p:cNvSpPr>
          <p:nvPr/>
        </p:nvSpPr>
        <p:spPr bwMode="auto">
          <a:xfrm>
            <a:off x="6371531" y="3303984"/>
            <a:ext cx="1762028" cy="184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defTabSz="242863">
              <a:lnSpc>
                <a:spcPct val="120000"/>
              </a:lnSpc>
              <a:spcBef>
                <a:spcPts val="637"/>
              </a:spcBef>
              <a:defRPr/>
            </a:pP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请替换文字内容</a:t>
            </a:r>
            <a:endParaRPr lang="es-E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25640" name="AutoShape 40"/>
          <p:cNvSpPr>
            <a:spLocks/>
          </p:cNvSpPr>
          <p:nvPr/>
        </p:nvSpPr>
        <p:spPr bwMode="auto">
          <a:xfrm>
            <a:off x="6371532" y="3471267"/>
            <a:ext cx="1477633" cy="3323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06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66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72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78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6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2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800"/>
                            </p:stCondLst>
                            <p:childTnLst>
                              <p:par>
                                <p:cTn id="85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14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9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2600"/>
                            </p:stCondLst>
                            <p:childTnLst>
                              <p:par>
                                <p:cTn id="9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3200"/>
                            </p:stCondLst>
                            <p:childTnLst>
                              <p:par>
                                <p:cTn id="103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5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5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3800"/>
                            </p:stCondLst>
                            <p:childTnLst>
                              <p:par>
                                <p:cTn id="108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440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5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5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5600"/>
                            </p:stCondLst>
                            <p:childTnLst>
                              <p:par>
                                <p:cTn id="121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5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5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1620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5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5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168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17400"/>
                            </p:stCondLst>
                            <p:childTnLst>
                              <p:par>
                                <p:cTn id="13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25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139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5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18600"/>
                            </p:stCondLst>
                            <p:childTnLst>
                              <p:par>
                                <p:cTn id="144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5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5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19200"/>
                            </p:stCondLst>
                            <p:childTnLst>
                              <p:par>
                                <p:cTn id="14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19800"/>
                            </p:stCondLst>
                            <p:childTnLst>
                              <p:par>
                                <p:cTn id="15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20400"/>
                            </p:stCondLst>
                            <p:childTnLst>
                              <p:par>
                                <p:cTn id="157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5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5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162" presetID="2" presetClass="entr" presetSubtype="4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5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5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 autoUpdateAnimBg="0"/>
      <p:bldP spid="25606" grpId="0" autoUpdateAnimBg="0"/>
      <p:bldP spid="25607" grpId="0" autoUpdateAnimBg="0"/>
      <p:bldP spid="25608" grpId="0" autoUpdateAnimBg="0"/>
      <p:bldP spid="25609" grpId="0" animBg="1" autoUpdateAnimBg="0"/>
      <p:bldP spid="25610" grpId="0" autoUpdateAnimBg="0"/>
      <p:bldP spid="25611" grpId="0" autoUpdateAnimBg="0"/>
      <p:bldP spid="25612" grpId="0" autoUpdateAnimBg="0"/>
      <p:bldP spid="25613" grpId="0" animBg="1" autoUpdateAnimBg="0"/>
      <p:bldP spid="25614" grpId="0" autoUpdateAnimBg="0"/>
      <p:bldP spid="25615" grpId="0" autoUpdateAnimBg="0"/>
      <p:bldP spid="25616" grpId="0" autoUpdateAnimBg="0"/>
      <p:bldP spid="25617" grpId="0" animBg="1" autoUpdateAnimBg="0"/>
      <p:bldP spid="25618" grpId="0" autoUpdateAnimBg="0"/>
      <p:bldP spid="25619" grpId="0" autoUpdateAnimBg="0"/>
      <p:bldP spid="25620" grpId="0" autoUpdateAnimBg="0"/>
      <p:bldP spid="25621" grpId="0" animBg="1" autoUpdateAnimBg="0"/>
      <p:bldP spid="25622" grpId="0" autoUpdateAnimBg="0"/>
      <p:bldP spid="25623" grpId="0" autoUpdateAnimBg="0"/>
      <p:bldP spid="25624" grpId="0" autoUpdateAnimBg="0"/>
      <p:bldP spid="25625" grpId="0" animBg="1" autoUpdateAnimBg="0"/>
      <p:bldP spid="25626" grpId="0" autoUpdateAnimBg="0"/>
      <p:bldP spid="25627" grpId="0" autoUpdateAnimBg="0"/>
      <p:bldP spid="25628" grpId="0" autoUpdateAnimBg="0"/>
      <p:bldP spid="25629" grpId="0" animBg="1" autoUpdateAnimBg="0"/>
      <p:bldP spid="25630" grpId="0" autoUpdateAnimBg="0"/>
      <p:bldP spid="25631" grpId="0" autoUpdateAnimBg="0"/>
      <p:bldP spid="25632" grpId="0" autoUpdateAnimBg="0"/>
      <p:bldP spid="25633" grpId="0" animBg="1" autoUpdateAnimBg="0"/>
      <p:bldP spid="25634" grpId="0" autoUpdateAnimBg="0"/>
      <p:bldP spid="25635" grpId="0" autoUpdateAnimBg="0"/>
      <p:bldP spid="25636" grpId="0" autoUpdateAnimBg="0"/>
      <p:bldP spid="25637" grpId="0" animBg="1" autoUpdateAnimBg="0"/>
      <p:bldP spid="25638" grpId="0" autoUpdateAnimBg="0"/>
      <p:bldP spid="25639" grpId="0" autoUpdateAnimBg="0"/>
      <p:bldP spid="2564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577992" y="1517109"/>
            <a:ext cx="3584363" cy="263149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zh-CN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35" name="文本框 13"/>
          <p:cNvSpPr txBox="1">
            <a:spLocks noChangeArrowheads="1"/>
          </p:cNvSpPr>
          <p:nvPr/>
        </p:nvSpPr>
        <p:spPr bwMode="auto">
          <a:xfrm>
            <a:off x="577991" y="1035495"/>
            <a:ext cx="1313180" cy="1751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/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4" name="矩形 3"/>
          <p:cNvSpPr/>
          <p:nvPr/>
        </p:nvSpPr>
        <p:spPr>
          <a:xfrm>
            <a:off x="4427984" y="1035495"/>
            <a:ext cx="4138024" cy="358417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8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2B289F85-CFB5-4711-A033-E58FAFA3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1835696" y="2571750"/>
            <a:ext cx="2946205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835697" y="1954697"/>
            <a:ext cx="3177338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单击输入标题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35699" y="2628505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0359" y="2628505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835699" y="2894738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3360359" y="2894738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187A868-8B9B-4312-8AA4-496A388E8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5" y="0"/>
            <a:ext cx="3260279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28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5224467" y="2546841"/>
            <a:ext cx="310483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5224467" y="2538728"/>
            <a:ext cx="1" cy="1215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7"/>
          <p:cNvGrpSpPr>
            <a:grpSpLocks noChangeAspect="1"/>
          </p:cNvGrpSpPr>
          <p:nvPr/>
        </p:nvGrpSpPr>
        <p:grpSpPr>
          <a:xfrm>
            <a:off x="883832" y="2198679"/>
            <a:ext cx="483145" cy="1084217"/>
            <a:chOff x="2284413" y="412750"/>
            <a:chExt cx="2824162" cy="6337301"/>
          </a:xfrm>
        </p:grpSpPr>
        <p:grpSp>
          <p:nvGrpSpPr>
            <p:cNvPr id="3" name="Group 8"/>
            <p:cNvGrpSpPr/>
            <p:nvPr/>
          </p:nvGrpSpPr>
          <p:grpSpPr>
            <a:xfrm>
              <a:off x="2971800" y="4267201"/>
              <a:ext cx="1501776" cy="2482850"/>
              <a:chOff x="6661150" y="2820988"/>
              <a:chExt cx="1501776" cy="2482850"/>
            </a:xfrm>
          </p:grpSpPr>
          <p:sp>
            <p:nvSpPr>
              <p:cNvPr id="32" name="Freeform 133"/>
              <p:cNvSpPr>
                <a:spLocks/>
              </p:cNvSpPr>
              <p:nvPr/>
            </p:nvSpPr>
            <p:spPr bwMode="auto">
              <a:xfrm>
                <a:off x="6661150" y="2820988"/>
                <a:ext cx="1501776" cy="2482850"/>
              </a:xfrm>
              <a:custGeom>
                <a:avLst/>
                <a:gdLst>
                  <a:gd name="T0" fmla="*/ 2 w 397"/>
                  <a:gd name="T1" fmla="*/ 268 h 659"/>
                  <a:gd name="T2" fmla="*/ 0 w 397"/>
                  <a:gd name="T3" fmla="*/ 268 h 659"/>
                  <a:gd name="T4" fmla="*/ 0 w 397"/>
                  <a:gd name="T5" fmla="*/ 268 h 659"/>
                  <a:gd name="T6" fmla="*/ 3 w 397"/>
                  <a:gd name="T7" fmla="*/ 271 h 659"/>
                  <a:gd name="T8" fmla="*/ 4 w 397"/>
                  <a:gd name="T9" fmla="*/ 282 h 659"/>
                  <a:gd name="T10" fmla="*/ 5 w 397"/>
                  <a:gd name="T11" fmla="*/ 284 h 659"/>
                  <a:gd name="T12" fmla="*/ 48 w 397"/>
                  <a:gd name="T13" fmla="*/ 418 h 659"/>
                  <a:gd name="T14" fmla="*/ 92 w 397"/>
                  <a:gd name="T15" fmla="*/ 290 h 659"/>
                  <a:gd name="T16" fmla="*/ 172 w 397"/>
                  <a:gd name="T17" fmla="*/ 441 h 659"/>
                  <a:gd name="T18" fmla="*/ 145 w 397"/>
                  <a:gd name="T19" fmla="*/ 564 h 659"/>
                  <a:gd name="T20" fmla="*/ 201 w 397"/>
                  <a:gd name="T21" fmla="*/ 659 h 659"/>
                  <a:gd name="T22" fmla="*/ 172 w 397"/>
                  <a:gd name="T23" fmla="*/ 604 h 659"/>
                  <a:gd name="T24" fmla="*/ 182 w 397"/>
                  <a:gd name="T25" fmla="*/ 528 h 659"/>
                  <a:gd name="T26" fmla="*/ 229 w 397"/>
                  <a:gd name="T27" fmla="*/ 462 h 659"/>
                  <a:gd name="T28" fmla="*/ 272 w 397"/>
                  <a:gd name="T29" fmla="*/ 386 h 659"/>
                  <a:gd name="T30" fmla="*/ 280 w 397"/>
                  <a:gd name="T31" fmla="*/ 362 h 659"/>
                  <a:gd name="T32" fmla="*/ 307 w 397"/>
                  <a:gd name="T33" fmla="*/ 484 h 659"/>
                  <a:gd name="T34" fmla="*/ 325 w 397"/>
                  <a:gd name="T35" fmla="*/ 406 h 659"/>
                  <a:gd name="T36" fmla="*/ 370 w 397"/>
                  <a:gd name="T37" fmla="*/ 198 h 659"/>
                  <a:gd name="T38" fmla="*/ 189 w 397"/>
                  <a:gd name="T39" fmla="*/ 0 h 659"/>
                  <a:gd name="T40" fmla="*/ 3 w 397"/>
                  <a:gd name="T41" fmla="*/ 254 h 659"/>
                  <a:gd name="T42" fmla="*/ 2 w 397"/>
                  <a:gd name="T43" fmla="*/ 26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7" h="659">
                    <a:moveTo>
                      <a:pt x="2" y="268"/>
                    </a:moveTo>
                    <a:cubicBezTo>
                      <a:pt x="2" y="267"/>
                      <a:pt x="0" y="264"/>
                      <a:pt x="0" y="268"/>
                    </a:cubicBezTo>
                    <a:cubicBezTo>
                      <a:pt x="0" y="268"/>
                      <a:pt x="0" y="268"/>
                      <a:pt x="0" y="268"/>
                    </a:cubicBezTo>
                    <a:cubicBezTo>
                      <a:pt x="0" y="269"/>
                      <a:pt x="2" y="270"/>
                      <a:pt x="3" y="271"/>
                    </a:cubicBezTo>
                    <a:cubicBezTo>
                      <a:pt x="3" y="275"/>
                      <a:pt x="4" y="278"/>
                      <a:pt x="4" y="282"/>
                    </a:cubicBezTo>
                    <a:cubicBezTo>
                      <a:pt x="5" y="283"/>
                      <a:pt x="5" y="283"/>
                      <a:pt x="5" y="284"/>
                    </a:cubicBezTo>
                    <a:cubicBezTo>
                      <a:pt x="10" y="335"/>
                      <a:pt x="25" y="381"/>
                      <a:pt x="48" y="418"/>
                    </a:cubicBezTo>
                    <a:cubicBezTo>
                      <a:pt x="23" y="377"/>
                      <a:pt x="37" y="299"/>
                      <a:pt x="92" y="290"/>
                    </a:cubicBezTo>
                    <a:cubicBezTo>
                      <a:pt x="158" y="280"/>
                      <a:pt x="169" y="399"/>
                      <a:pt x="172" y="441"/>
                    </a:cubicBezTo>
                    <a:cubicBezTo>
                      <a:pt x="174" y="484"/>
                      <a:pt x="145" y="521"/>
                      <a:pt x="145" y="564"/>
                    </a:cubicBezTo>
                    <a:cubicBezTo>
                      <a:pt x="145" y="613"/>
                      <a:pt x="170" y="653"/>
                      <a:pt x="201" y="659"/>
                    </a:cubicBezTo>
                    <a:cubicBezTo>
                      <a:pt x="187" y="656"/>
                      <a:pt x="174" y="616"/>
                      <a:pt x="172" y="604"/>
                    </a:cubicBezTo>
                    <a:cubicBezTo>
                      <a:pt x="168" y="580"/>
                      <a:pt x="175" y="551"/>
                      <a:pt x="182" y="528"/>
                    </a:cubicBezTo>
                    <a:cubicBezTo>
                      <a:pt x="190" y="501"/>
                      <a:pt x="211" y="483"/>
                      <a:pt x="229" y="462"/>
                    </a:cubicBezTo>
                    <a:cubicBezTo>
                      <a:pt x="247" y="440"/>
                      <a:pt x="262" y="414"/>
                      <a:pt x="272" y="386"/>
                    </a:cubicBezTo>
                    <a:cubicBezTo>
                      <a:pt x="275" y="378"/>
                      <a:pt x="278" y="370"/>
                      <a:pt x="280" y="362"/>
                    </a:cubicBezTo>
                    <a:cubicBezTo>
                      <a:pt x="284" y="420"/>
                      <a:pt x="307" y="484"/>
                      <a:pt x="307" y="484"/>
                    </a:cubicBezTo>
                    <a:cubicBezTo>
                      <a:pt x="299" y="437"/>
                      <a:pt x="325" y="406"/>
                      <a:pt x="325" y="406"/>
                    </a:cubicBezTo>
                    <a:cubicBezTo>
                      <a:pt x="397" y="291"/>
                      <a:pt x="370" y="198"/>
                      <a:pt x="370" y="198"/>
                    </a:cubicBezTo>
                    <a:cubicBezTo>
                      <a:pt x="351" y="85"/>
                      <a:pt x="277" y="0"/>
                      <a:pt x="189" y="0"/>
                    </a:cubicBezTo>
                    <a:cubicBezTo>
                      <a:pt x="87" y="0"/>
                      <a:pt x="3" y="114"/>
                      <a:pt x="3" y="254"/>
                    </a:cubicBezTo>
                    <a:cubicBezTo>
                      <a:pt x="3" y="258"/>
                      <a:pt x="2" y="263"/>
                      <a:pt x="2" y="268"/>
                    </a:cubicBezTo>
                    <a:close/>
                  </a:path>
                </a:pathLst>
              </a:custGeom>
              <a:solidFill>
                <a:srgbClr val="F15A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134"/>
              <p:cNvSpPr>
                <a:spLocks/>
              </p:cNvSpPr>
              <p:nvPr/>
            </p:nvSpPr>
            <p:spPr bwMode="auto">
              <a:xfrm>
                <a:off x="6794500" y="2892426"/>
                <a:ext cx="1223963" cy="1563688"/>
              </a:xfrm>
              <a:custGeom>
                <a:avLst/>
                <a:gdLst>
                  <a:gd name="T0" fmla="*/ 154 w 324"/>
                  <a:gd name="T1" fmla="*/ 0 h 415"/>
                  <a:gd name="T2" fmla="*/ 304 w 324"/>
                  <a:gd name="T3" fmla="*/ 172 h 415"/>
                  <a:gd name="T4" fmla="*/ 305 w 324"/>
                  <a:gd name="T5" fmla="*/ 174 h 415"/>
                  <a:gd name="T6" fmla="*/ 305 w 324"/>
                  <a:gd name="T7" fmla="*/ 176 h 415"/>
                  <a:gd name="T8" fmla="*/ 276 w 324"/>
                  <a:gd name="T9" fmla="*/ 338 h 415"/>
                  <a:gd name="T10" fmla="*/ 255 w 324"/>
                  <a:gd name="T11" fmla="*/ 261 h 415"/>
                  <a:gd name="T12" fmla="*/ 230 w 324"/>
                  <a:gd name="T13" fmla="*/ 302 h 415"/>
                  <a:gd name="T14" fmla="*/ 170 w 324"/>
                  <a:gd name="T15" fmla="*/ 412 h 415"/>
                  <a:gd name="T16" fmla="*/ 167 w 324"/>
                  <a:gd name="T17" fmla="*/ 415 h 415"/>
                  <a:gd name="T18" fmla="*/ 167 w 324"/>
                  <a:gd name="T19" fmla="*/ 409 h 415"/>
                  <a:gd name="T20" fmla="*/ 65 w 324"/>
                  <a:gd name="T21" fmla="*/ 228 h 415"/>
                  <a:gd name="T22" fmla="*/ 52 w 324"/>
                  <a:gd name="T23" fmla="*/ 229 h 415"/>
                  <a:gd name="T24" fmla="*/ 2 w 324"/>
                  <a:gd name="T25" fmla="*/ 256 h 415"/>
                  <a:gd name="T26" fmla="*/ 1 w 324"/>
                  <a:gd name="T27" fmla="*/ 251 h 415"/>
                  <a:gd name="T28" fmla="*/ 1 w 324"/>
                  <a:gd name="T29" fmla="*/ 249 h 415"/>
                  <a:gd name="T30" fmla="*/ 0 w 324"/>
                  <a:gd name="T31" fmla="*/ 239 h 415"/>
                  <a:gd name="T32" fmla="*/ 0 w 324"/>
                  <a:gd name="T33" fmla="*/ 236 h 415"/>
                  <a:gd name="T34" fmla="*/ 0 w 324"/>
                  <a:gd name="T35" fmla="*/ 223 h 415"/>
                  <a:gd name="T36" fmla="*/ 154 w 324"/>
                  <a:gd name="T3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4" h="415">
                    <a:moveTo>
                      <a:pt x="154" y="0"/>
                    </a:moveTo>
                    <a:cubicBezTo>
                      <a:pt x="225" y="0"/>
                      <a:pt x="288" y="73"/>
                      <a:pt x="304" y="172"/>
                    </a:cubicBezTo>
                    <a:cubicBezTo>
                      <a:pt x="305" y="174"/>
                      <a:pt x="305" y="174"/>
                      <a:pt x="305" y="174"/>
                    </a:cubicBezTo>
                    <a:cubicBezTo>
                      <a:pt x="305" y="176"/>
                      <a:pt x="305" y="176"/>
                      <a:pt x="305" y="176"/>
                    </a:cubicBezTo>
                    <a:cubicBezTo>
                      <a:pt x="306" y="179"/>
                      <a:pt x="324" y="248"/>
                      <a:pt x="276" y="338"/>
                    </a:cubicBezTo>
                    <a:cubicBezTo>
                      <a:pt x="276" y="335"/>
                      <a:pt x="256" y="263"/>
                      <a:pt x="255" y="261"/>
                    </a:cubicBezTo>
                    <a:cubicBezTo>
                      <a:pt x="256" y="270"/>
                      <a:pt x="235" y="292"/>
                      <a:pt x="230" y="302"/>
                    </a:cubicBezTo>
                    <a:cubicBezTo>
                      <a:pt x="209" y="338"/>
                      <a:pt x="198" y="379"/>
                      <a:pt x="170" y="412"/>
                    </a:cubicBezTo>
                    <a:cubicBezTo>
                      <a:pt x="169" y="413"/>
                      <a:pt x="168" y="414"/>
                      <a:pt x="167" y="415"/>
                    </a:cubicBezTo>
                    <a:cubicBezTo>
                      <a:pt x="167" y="413"/>
                      <a:pt x="167" y="411"/>
                      <a:pt x="167" y="409"/>
                    </a:cubicBezTo>
                    <a:cubicBezTo>
                      <a:pt x="159" y="260"/>
                      <a:pt x="107" y="228"/>
                      <a:pt x="65" y="228"/>
                    </a:cubicBezTo>
                    <a:cubicBezTo>
                      <a:pt x="61" y="228"/>
                      <a:pt x="57" y="229"/>
                      <a:pt x="52" y="229"/>
                    </a:cubicBezTo>
                    <a:cubicBezTo>
                      <a:pt x="33" y="232"/>
                      <a:pt x="15" y="242"/>
                      <a:pt x="2" y="256"/>
                    </a:cubicBezTo>
                    <a:cubicBezTo>
                      <a:pt x="2" y="254"/>
                      <a:pt x="1" y="253"/>
                      <a:pt x="1" y="251"/>
                    </a:cubicBezTo>
                    <a:cubicBezTo>
                      <a:pt x="1" y="249"/>
                      <a:pt x="1" y="249"/>
                      <a:pt x="1" y="249"/>
                    </a:cubicBezTo>
                    <a:cubicBezTo>
                      <a:pt x="1" y="246"/>
                      <a:pt x="1" y="242"/>
                      <a:pt x="0" y="239"/>
                    </a:cubicBezTo>
                    <a:cubicBezTo>
                      <a:pt x="0" y="239"/>
                      <a:pt x="0" y="236"/>
                      <a:pt x="0" y="236"/>
                    </a:cubicBezTo>
                    <a:cubicBezTo>
                      <a:pt x="0" y="231"/>
                      <a:pt x="0" y="227"/>
                      <a:pt x="0" y="223"/>
                    </a:cubicBezTo>
                    <a:cubicBezTo>
                      <a:pt x="0" y="100"/>
                      <a:pt x="69" y="0"/>
                      <a:pt x="154" y="0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35"/>
              <p:cNvSpPr>
                <a:spLocks/>
              </p:cNvSpPr>
              <p:nvPr/>
            </p:nvSpPr>
            <p:spPr bwMode="auto">
              <a:xfrm>
                <a:off x="6994525" y="2979738"/>
                <a:ext cx="801688" cy="1130300"/>
              </a:xfrm>
              <a:custGeom>
                <a:avLst/>
                <a:gdLst>
                  <a:gd name="T0" fmla="*/ 43 w 212"/>
                  <a:gd name="T1" fmla="*/ 142 h 300"/>
                  <a:gd name="T2" fmla="*/ 34 w 212"/>
                  <a:gd name="T3" fmla="*/ 142 h 300"/>
                  <a:gd name="T4" fmla="*/ 1 w 212"/>
                  <a:gd name="T5" fmla="*/ 159 h 300"/>
                  <a:gd name="T6" fmla="*/ 1 w 212"/>
                  <a:gd name="T7" fmla="*/ 156 h 300"/>
                  <a:gd name="T8" fmla="*/ 1 w 212"/>
                  <a:gd name="T9" fmla="*/ 155 h 300"/>
                  <a:gd name="T10" fmla="*/ 0 w 212"/>
                  <a:gd name="T11" fmla="*/ 148 h 300"/>
                  <a:gd name="T12" fmla="*/ 0 w 212"/>
                  <a:gd name="T13" fmla="*/ 146 h 300"/>
                  <a:gd name="T14" fmla="*/ 0 w 212"/>
                  <a:gd name="T15" fmla="*/ 139 h 300"/>
                  <a:gd name="T16" fmla="*/ 101 w 212"/>
                  <a:gd name="T17" fmla="*/ 0 h 300"/>
                  <a:gd name="T18" fmla="*/ 199 w 212"/>
                  <a:gd name="T19" fmla="*/ 107 h 300"/>
                  <a:gd name="T20" fmla="*/ 200 w 212"/>
                  <a:gd name="T21" fmla="*/ 108 h 300"/>
                  <a:gd name="T22" fmla="*/ 200 w 212"/>
                  <a:gd name="T23" fmla="*/ 109 h 300"/>
                  <a:gd name="T24" fmla="*/ 181 w 212"/>
                  <a:gd name="T25" fmla="*/ 210 h 300"/>
                  <a:gd name="T26" fmla="*/ 167 w 212"/>
                  <a:gd name="T27" fmla="*/ 162 h 300"/>
                  <a:gd name="T28" fmla="*/ 150 w 212"/>
                  <a:gd name="T29" fmla="*/ 187 h 300"/>
                  <a:gd name="T30" fmla="*/ 121 w 212"/>
                  <a:gd name="T31" fmla="*/ 300 h 300"/>
                  <a:gd name="T32" fmla="*/ 43 w 212"/>
                  <a:gd name="T33" fmla="*/ 14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2" h="300">
                    <a:moveTo>
                      <a:pt x="43" y="142"/>
                    </a:moveTo>
                    <a:cubicBezTo>
                      <a:pt x="40" y="142"/>
                      <a:pt x="37" y="142"/>
                      <a:pt x="34" y="142"/>
                    </a:cubicBezTo>
                    <a:cubicBezTo>
                      <a:pt x="21" y="144"/>
                      <a:pt x="10" y="150"/>
                      <a:pt x="1" y="159"/>
                    </a:cubicBezTo>
                    <a:cubicBezTo>
                      <a:pt x="1" y="158"/>
                      <a:pt x="1" y="157"/>
                      <a:pt x="1" y="156"/>
                    </a:cubicBezTo>
                    <a:cubicBezTo>
                      <a:pt x="1" y="155"/>
                      <a:pt x="1" y="155"/>
                      <a:pt x="1" y="155"/>
                    </a:cubicBezTo>
                    <a:cubicBezTo>
                      <a:pt x="0" y="152"/>
                      <a:pt x="0" y="150"/>
                      <a:pt x="0" y="14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3"/>
                      <a:pt x="0" y="141"/>
                      <a:pt x="0" y="139"/>
                    </a:cubicBezTo>
                    <a:cubicBezTo>
                      <a:pt x="0" y="62"/>
                      <a:pt x="45" y="0"/>
                      <a:pt x="101" y="0"/>
                    </a:cubicBezTo>
                    <a:cubicBezTo>
                      <a:pt x="147" y="0"/>
                      <a:pt x="189" y="45"/>
                      <a:pt x="199" y="107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1" y="111"/>
                      <a:pt x="212" y="154"/>
                      <a:pt x="181" y="210"/>
                    </a:cubicBezTo>
                    <a:cubicBezTo>
                      <a:pt x="181" y="208"/>
                      <a:pt x="167" y="164"/>
                      <a:pt x="167" y="162"/>
                    </a:cubicBezTo>
                    <a:cubicBezTo>
                      <a:pt x="168" y="168"/>
                      <a:pt x="154" y="181"/>
                      <a:pt x="150" y="187"/>
                    </a:cubicBezTo>
                    <a:cubicBezTo>
                      <a:pt x="137" y="210"/>
                      <a:pt x="126" y="275"/>
                      <a:pt x="121" y="300"/>
                    </a:cubicBezTo>
                    <a:cubicBezTo>
                      <a:pt x="121" y="300"/>
                      <a:pt x="94" y="134"/>
                      <a:pt x="43" y="142"/>
                    </a:cubicBezTo>
                    <a:close/>
                  </a:path>
                </a:pathLst>
              </a:custGeom>
              <a:solidFill>
                <a:srgbClr val="FBB0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Group 9"/>
            <p:cNvGrpSpPr/>
            <p:nvPr/>
          </p:nvGrpSpPr>
          <p:grpSpPr>
            <a:xfrm>
              <a:off x="2284413" y="412750"/>
              <a:ext cx="2824162" cy="4770438"/>
              <a:chOff x="2284413" y="412750"/>
              <a:chExt cx="2824162" cy="4770438"/>
            </a:xfrm>
          </p:grpSpPr>
          <p:sp>
            <p:nvSpPr>
              <p:cNvPr id="11" name="Freeform 102"/>
              <p:cNvSpPr>
                <a:spLocks/>
              </p:cNvSpPr>
              <p:nvPr/>
            </p:nvSpPr>
            <p:spPr bwMode="auto">
              <a:xfrm>
                <a:off x="2284413" y="3319463"/>
                <a:ext cx="1177925" cy="1860550"/>
              </a:xfrm>
              <a:custGeom>
                <a:avLst/>
                <a:gdLst>
                  <a:gd name="T0" fmla="*/ 156 w 313"/>
                  <a:gd name="T1" fmla="*/ 0 h 495"/>
                  <a:gd name="T2" fmla="*/ 0 w 313"/>
                  <a:gd name="T3" fmla="*/ 159 h 495"/>
                  <a:gd name="T4" fmla="*/ 0 w 313"/>
                  <a:gd name="T5" fmla="*/ 163 h 495"/>
                  <a:gd name="T6" fmla="*/ 0 w 313"/>
                  <a:gd name="T7" fmla="*/ 163 h 495"/>
                  <a:gd name="T8" fmla="*/ 101 w 313"/>
                  <a:gd name="T9" fmla="*/ 480 h 495"/>
                  <a:gd name="T10" fmla="*/ 106 w 313"/>
                  <a:gd name="T11" fmla="*/ 486 h 495"/>
                  <a:gd name="T12" fmla="*/ 106 w 313"/>
                  <a:gd name="T13" fmla="*/ 486 h 495"/>
                  <a:gd name="T14" fmla="*/ 106 w 313"/>
                  <a:gd name="T15" fmla="*/ 486 h 495"/>
                  <a:gd name="T16" fmla="*/ 128 w 313"/>
                  <a:gd name="T17" fmla="*/ 495 h 495"/>
                  <a:gd name="T18" fmla="*/ 158 w 313"/>
                  <a:gd name="T19" fmla="*/ 469 h 495"/>
                  <a:gd name="T20" fmla="*/ 156 w 313"/>
                  <a:gd name="T21" fmla="*/ 463 h 495"/>
                  <a:gd name="T22" fmla="*/ 156 w 313"/>
                  <a:gd name="T23" fmla="*/ 463 h 495"/>
                  <a:gd name="T24" fmla="*/ 148 w 313"/>
                  <a:gd name="T25" fmla="*/ 415 h 495"/>
                  <a:gd name="T26" fmla="*/ 191 w 313"/>
                  <a:gd name="T27" fmla="*/ 311 h 495"/>
                  <a:gd name="T28" fmla="*/ 191 w 313"/>
                  <a:gd name="T29" fmla="*/ 310 h 495"/>
                  <a:gd name="T30" fmla="*/ 270 w 313"/>
                  <a:gd name="T31" fmla="*/ 264 h 495"/>
                  <a:gd name="T32" fmla="*/ 313 w 313"/>
                  <a:gd name="T33" fmla="*/ 157 h 495"/>
                  <a:gd name="T34" fmla="*/ 156 w 313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3" h="495">
                    <a:moveTo>
                      <a:pt x="156" y="0"/>
                    </a:moveTo>
                    <a:cubicBezTo>
                      <a:pt x="70" y="0"/>
                      <a:pt x="0" y="72"/>
                      <a:pt x="0" y="159"/>
                    </a:cubicBezTo>
                    <a:cubicBezTo>
                      <a:pt x="0" y="159"/>
                      <a:pt x="0" y="163"/>
                      <a:pt x="0" y="163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283"/>
                      <a:pt x="38" y="389"/>
                      <a:pt x="101" y="480"/>
                    </a:cubicBezTo>
                    <a:cubicBezTo>
                      <a:pt x="102" y="482"/>
                      <a:pt x="104" y="484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11" y="491"/>
                      <a:pt x="119" y="495"/>
                      <a:pt x="128" y="495"/>
                    </a:cubicBezTo>
                    <a:cubicBezTo>
                      <a:pt x="145" y="495"/>
                      <a:pt x="158" y="486"/>
                      <a:pt x="158" y="469"/>
                    </a:cubicBezTo>
                    <a:cubicBezTo>
                      <a:pt x="158" y="465"/>
                      <a:pt x="158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52" y="443"/>
                      <a:pt x="145" y="431"/>
                      <a:pt x="148" y="415"/>
                    </a:cubicBezTo>
                    <a:cubicBezTo>
                      <a:pt x="155" y="374"/>
                      <a:pt x="164" y="339"/>
                      <a:pt x="191" y="311"/>
                    </a:cubicBezTo>
                    <a:cubicBezTo>
                      <a:pt x="191" y="311"/>
                      <a:pt x="191" y="310"/>
                      <a:pt x="191" y="310"/>
                    </a:cubicBezTo>
                    <a:cubicBezTo>
                      <a:pt x="212" y="288"/>
                      <a:pt x="239" y="271"/>
                      <a:pt x="270" y="264"/>
                    </a:cubicBezTo>
                    <a:cubicBezTo>
                      <a:pt x="297" y="236"/>
                      <a:pt x="313" y="198"/>
                      <a:pt x="313" y="157"/>
                    </a:cubicBezTo>
                    <a:cubicBezTo>
                      <a:pt x="313" y="70"/>
                      <a:pt x="243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Freeform 103"/>
              <p:cNvSpPr>
                <a:spLocks/>
              </p:cNvSpPr>
              <p:nvPr/>
            </p:nvSpPr>
            <p:spPr bwMode="auto">
              <a:xfrm>
                <a:off x="2284413" y="3319463"/>
                <a:ext cx="1177925" cy="1860550"/>
              </a:xfrm>
              <a:custGeom>
                <a:avLst/>
                <a:gdLst>
                  <a:gd name="T0" fmla="*/ 156 w 313"/>
                  <a:gd name="T1" fmla="*/ 0 h 495"/>
                  <a:gd name="T2" fmla="*/ 0 w 313"/>
                  <a:gd name="T3" fmla="*/ 159 h 495"/>
                  <a:gd name="T4" fmla="*/ 0 w 313"/>
                  <a:gd name="T5" fmla="*/ 163 h 495"/>
                  <a:gd name="T6" fmla="*/ 0 w 313"/>
                  <a:gd name="T7" fmla="*/ 163 h 495"/>
                  <a:gd name="T8" fmla="*/ 101 w 313"/>
                  <a:gd name="T9" fmla="*/ 480 h 495"/>
                  <a:gd name="T10" fmla="*/ 106 w 313"/>
                  <a:gd name="T11" fmla="*/ 486 h 495"/>
                  <a:gd name="T12" fmla="*/ 106 w 313"/>
                  <a:gd name="T13" fmla="*/ 486 h 495"/>
                  <a:gd name="T14" fmla="*/ 106 w 313"/>
                  <a:gd name="T15" fmla="*/ 486 h 495"/>
                  <a:gd name="T16" fmla="*/ 128 w 313"/>
                  <a:gd name="T17" fmla="*/ 495 h 495"/>
                  <a:gd name="T18" fmla="*/ 158 w 313"/>
                  <a:gd name="T19" fmla="*/ 469 h 495"/>
                  <a:gd name="T20" fmla="*/ 156 w 313"/>
                  <a:gd name="T21" fmla="*/ 463 h 495"/>
                  <a:gd name="T22" fmla="*/ 156 w 313"/>
                  <a:gd name="T23" fmla="*/ 463 h 495"/>
                  <a:gd name="T24" fmla="*/ 148 w 313"/>
                  <a:gd name="T25" fmla="*/ 415 h 495"/>
                  <a:gd name="T26" fmla="*/ 191 w 313"/>
                  <a:gd name="T27" fmla="*/ 311 h 495"/>
                  <a:gd name="T28" fmla="*/ 191 w 313"/>
                  <a:gd name="T29" fmla="*/ 310 h 495"/>
                  <a:gd name="T30" fmla="*/ 270 w 313"/>
                  <a:gd name="T31" fmla="*/ 264 h 495"/>
                  <a:gd name="T32" fmla="*/ 313 w 313"/>
                  <a:gd name="T33" fmla="*/ 157 h 495"/>
                  <a:gd name="T34" fmla="*/ 156 w 313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3" h="495">
                    <a:moveTo>
                      <a:pt x="156" y="0"/>
                    </a:moveTo>
                    <a:cubicBezTo>
                      <a:pt x="70" y="0"/>
                      <a:pt x="0" y="72"/>
                      <a:pt x="0" y="159"/>
                    </a:cubicBezTo>
                    <a:cubicBezTo>
                      <a:pt x="0" y="159"/>
                      <a:pt x="0" y="163"/>
                      <a:pt x="0" y="163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283"/>
                      <a:pt x="38" y="389"/>
                      <a:pt x="101" y="480"/>
                    </a:cubicBezTo>
                    <a:cubicBezTo>
                      <a:pt x="102" y="482"/>
                      <a:pt x="104" y="484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11" y="491"/>
                      <a:pt x="119" y="495"/>
                      <a:pt x="128" y="495"/>
                    </a:cubicBezTo>
                    <a:cubicBezTo>
                      <a:pt x="145" y="495"/>
                      <a:pt x="158" y="486"/>
                      <a:pt x="158" y="469"/>
                    </a:cubicBezTo>
                    <a:cubicBezTo>
                      <a:pt x="158" y="465"/>
                      <a:pt x="158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52" y="443"/>
                      <a:pt x="145" y="431"/>
                      <a:pt x="148" y="415"/>
                    </a:cubicBezTo>
                    <a:cubicBezTo>
                      <a:pt x="155" y="374"/>
                      <a:pt x="164" y="339"/>
                      <a:pt x="191" y="311"/>
                    </a:cubicBezTo>
                    <a:cubicBezTo>
                      <a:pt x="191" y="311"/>
                      <a:pt x="191" y="310"/>
                      <a:pt x="191" y="310"/>
                    </a:cubicBezTo>
                    <a:cubicBezTo>
                      <a:pt x="212" y="288"/>
                      <a:pt x="239" y="271"/>
                      <a:pt x="270" y="264"/>
                    </a:cubicBezTo>
                    <a:cubicBezTo>
                      <a:pt x="297" y="236"/>
                      <a:pt x="313" y="198"/>
                      <a:pt x="313" y="157"/>
                    </a:cubicBezTo>
                    <a:cubicBezTo>
                      <a:pt x="313" y="70"/>
                      <a:pt x="243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104"/>
              <p:cNvSpPr>
                <a:spLocks/>
              </p:cNvSpPr>
              <p:nvPr/>
            </p:nvSpPr>
            <p:spPr bwMode="auto">
              <a:xfrm>
                <a:off x="2284413" y="3319463"/>
                <a:ext cx="1177925" cy="1860550"/>
              </a:xfrm>
              <a:custGeom>
                <a:avLst/>
                <a:gdLst>
                  <a:gd name="T0" fmla="*/ 156 w 313"/>
                  <a:gd name="T1" fmla="*/ 0 h 495"/>
                  <a:gd name="T2" fmla="*/ 0 w 313"/>
                  <a:gd name="T3" fmla="*/ 159 h 495"/>
                  <a:gd name="T4" fmla="*/ 0 w 313"/>
                  <a:gd name="T5" fmla="*/ 163 h 495"/>
                  <a:gd name="T6" fmla="*/ 0 w 313"/>
                  <a:gd name="T7" fmla="*/ 163 h 495"/>
                  <a:gd name="T8" fmla="*/ 101 w 313"/>
                  <a:gd name="T9" fmla="*/ 480 h 495"/>
                  <a:gd name="T10" fmla="*/ 106 w 313"/>
                  <a:gd name="T11" fmla="*/ 486 h 495"/>
                  <a:gd name="T12" fmla="*/ 106 w 313"/>
                  <a:gd name="T13" fmla="*/ 486 h 495"/>
                  <a:gd name="T14" fmla="*/ 106 w 313"/>
                  <a:gd name="T15" fmla="*/ 486 h 495"/>
                  <a:gd name="T16" fmla="*/ 128 w 313"/>
                  <a:gd name="T17" fmla="*/ 495 h 495"/>
                  <a:gd name="T18" fmla="*/ 158 w 313"/>
                  <a:gd name="T19" fmla="*/ 469 h 495"/>
                  <a:gd name="T20" fmla="*/ 156 w 313"/>
                  <a:gd name="T21" fmla="*/ 463 h 495"/>
                  <a:gd name="T22" fmla="*/ 156 w 313"/>
                  <a:gd name="T23" fmla="*/ 463 h 495"/>
                  <a:gd name="T24" fmla="*/ 148 w 313"/>
                  <a:gd name="T25" fmla="*/ 415 h 495"/>
                  <a:gd name="T26" fmla="*/ 191 w 313"/>
                  <a:gd name="T27" fmla="*/ 311 h 495"/>
                  <a:gd name="T28" fmla="*/ 191 w 313"/>
                  <a:gd name="T29" fmla="*/ 310 h 495"/>
                  <a:gd name="T30" fmla="*/ 270 w 313"/>
                  <a:gd name="T31" fmla="*/ 264 h 495"/>
                  <a:gd name="T32" fmla="*/ 313 w 313"/>
                  <a:gd name="T33" fmla="*/ 157 h 495"/>
                  <a:gd name="T34" fmla="*/ 156 w 313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3" h="495">
                    <a:moveTo>
                      <a:pt x="156" y="0"/>
                    </a:moveTo>
                    <a:cubicBezTo>
                      <a:pt x="70" y="0"/>
                      <a:pt x="0" y="72"/>
                      <a:pt x="0" y="159"/>
                    </a:cubicBezTo>
                    <a:cubicBezTo>
                      <a:pt x="0" y="159"/>
                      <a:pt x="0" y="163"/>
                      <a:pt x="0" y="163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283"/>
                      <a:pt x="38" y="389"/>
                      <a:pt x="101" y="480"/>
                    </a:cubicBezTo>
                    <a:cubicBezTo>
                      <a:pt x="102" y="482"/>
                      <a:pt x="104" y="484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11" y="491"/>
                      <a:pt x="119" y="495"/>
                      <a:pt x="128" y="495"/>
                    </a:cubicBezTo>
                    <a:cubicBezTo>
                      <a:pt x="145" y="495"/>
                      <a:pt x="158" y="486"/>
                      <a:pt x="158" y="469"/>
                    </a:cubicBezTo>
                    <a:cubicBezTo>
                      <a:pt x="158" y="465"/>
                      <a:pt x="158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52" y="443"/>
                      <a:pt x="145" y="431"/>
                      <a:pt x="148" y="415"/>
                    </a:cubicBezTo>
                    <a:cubicBezTo>
                      <a:pt x="155" y="374"/>
                      <a:pt x="164" y="339"/>
                      <a:pt x="191" y="311"/>
                    </a:cubicBezTo>
                    <a:cubicBezTo>
                      <a:pt x="191" y="311"/>
                      <a:pt x="191" y="310"/>
                      <a:pt x="191" y="310"/>
                    </a:cubicBezTo>
                    <a:cubicBezTo>
                      <a:pt x="212" y="288"/>
                      <a:pt x="239" y="271"/>
                      <a:pt x="270" y="264"/>
                    </a:cubicBezTo>
                    <a:cubicBezTo>
                      <a:pt x="297" y="236"/>
                      <a:pt x="313" y="198"/>
                      <a:pt x="313" y="157"/>
                    </a:cubicBezTo>
                    <a:cubicBezTo>
                      <a:pt x="313" y="70"/>
                      <a:pt x="243" y="0"/>
                      <a:pt x="1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105"/>
              <p:cNvSpPr>
                <a:spLocks/>
              </p:cNvSpPr>
              <p:nvPr/>
            </p:nvSpPr>
            <p:spPr bwMode="auto">
              <a:xfrm>
                <a:off x="3933825" y="3319463"/>
                <a:ext cx="1174750" cy="1860550"/>
              </a:xfrm>
              <a:custGeom>
                <a:avLst/>
                <a:gdLst>
                  <a:gd name="T0" fmla="*/ 156 w 312"/>
                  <a:gd name="T1" fmla="*/ 0 h 495"/>
                  <a:gd name="T2" fmla="*/ 312 w 312"/>
                  <a:gd name="T3" fmla="*/ 159 h 495"/>
                  <a:gd name="T4" fmla="*/ 312 w 312"/>
                  <a:gd name="T5" fmla="*/ 163 h 495"/>
                  <a:gd name="T6" fmla="*/ 312 w 312"/>
                  <a:gd name="T7" fmla="*/ 163 h 495"/>
                  <a:gd name="T8" fmla="*/ 212 w 312"/>
                  <a:gd name="T9" fmla="*/ 480 h 495"/>
                  <a:gd name="T10" fmla="*/ 207 w 312"/>
                  <a:gd name="T11" fmla="*/ 486 h 495"/>
                  <a:gd name="T12" fmla="*/ 207 w 312"/>
                  <a:gd name="T13" fmla="*/ 486 h 495"/>
                  <a:gd name="T14" fmla="*/ 207 w 312"/>
                  <a:gd name="T15" fmla="*/ 486 h 495"/>
                  <a:gd name="T16" fmla="*/ 184 w 312"/>
                  <a:gd name="T17" fmla="*/ 495 h 495"/>
                  <a:gd name="T18" fmla="*/ 154 w 312"/>
                  <a:gd name="T19" fmla="*/ 469 h 495"/>
                  <a:gd name="T20" fmla="*/ 156 w 312"/>
                  <a:gd name="T21" fmla="*/ 463 h 495"/>
                  <a:gd name="T22" fmla="*/ 156 w 312"/>
                  <a:gd name="T23" fmla="*/ 463 h 495"/>
                  <a:gd name="T24" fmla="*/ 165 w 312"/>
                  <a:gd name="T25" fmla="*/ 415 h 495"/>
                  <a:gd name="T26" fmla="*/ 122 w 312"/>
                  <a:gd name="T27" fmla="*/ 311 h 495"/>
                  <a:gd name="T28" fmla="*/ 122 w 312"/>
                  <a:gd name="T29" fmla="*/ 310 h 495"/>
                  <a:gd name="T30" fmla="*/ 42 w 312"/>
                  <a:gd name="T31" fmla="*/ 264 h 495"/>
                  <a:gd name="T32" fmla="*/ 0 w 312"/>
                  <a:gd name="T33" fmla="*/ 157 h 495"/>
                  <a:gd name="T34" fmla="*/ 156 w 312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2" h="495">
                    <a:moveTo>
                      <a:pt x="156" y="0"/>
                    </a:moveTo>
                    <a:cubicBezTo>
                      <a:pt x="242" y="0"/>
                      <a:pt x="312" y="72"/>
                      <a:pt x="312" y="159"/>
                    </a:cubicBezTo>
                    <a:cubicBezTo>
                      <a:pt x="312" y="159"/>
                      <a:pt x="312" y="163"/>
                      <a:pt x="312" y="163"/>
                    </a:cubicBezTo>
                    <a:cubicBezTo>
                      <a:pt x="312" y="163"/>
                      <a:pt x="312" y="163"/>
                      <a:pt x="312" y="163"/>
                    </a:cubicBezTo>
                    <a:cubicBezTo>
                      <a:pt x="312" y="283"/>
                      <a:pt x="275" y="389"/>
                      <a:pt x="212" y="480"/>
                    </a:cubicBezTo>
                    <a:cubicBezTo>
                      <a:pt x="210" y="482"/>
                      <a:pt x="209" y="484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1" y="491"/>
                      <a:pt x="193" y="495"/>
                      <a:pt x="184" y="495"/>
                    </a:cubicBezTo>
                    <a:cubicBezTo>
                      <a:pt x="168" y="495"/>
                      <a:pt x="154" y="486"/>
                      <a:pt x="154" y="469"/>
                    </a:cubicBezTo>
                    <a:cubicBezTo>
                      <a:pt x="154" y="465"/>
                      <a:pt x="155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60" y="443"/>
                      <a:pt x="167" y="431"/>
                      <a:pt x="165" y="415"/>
                    </a:cubicBezTo>
                    <a:cubicBezTo>
                      <a:pt x="158" y="374"/>
                      <a:pt x="148" y="339"/>
                      <a:pt x="122" y="311"/>
                    </a:cubicBezTo>
                    <a:cubicBezTo>
                      <a:pt x="122" y="311"/>
                      <a:pt x="122" y="310"/>
                      <a:pt x="122" y="310"/>
                    </a:cubicBezTo>
                    <a:cubicBezTo>
                      <a:pt x="101" y="288"/>
                      <a:pt x="73" y="271"/>
                      <a:pt x="42" y="264"/>
                    </a:cubicBezTo>
                    <a:cubicBezTo>
                      <a:pt x="16" y="236"/>
                      <a:pt x="0" y="198"/>
                      <a:pt x="0" y="157"/>
                    </a:cubicBezTo>
                    <a:cubicBezTo>
                      <a:pt x="0" y="70"/>
                      <a:pt x="70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106"/>
              <p:cNvSpPr>
                <a:spLocks/>
              </p:cNvSpPr>
              <p:nvPr/>
            </p:nvSpPr>
            <p:spPr bwMode="auto">
              <a:xfrm>
                <a:off x="3933825" y="3319463"/>
                <a:ext cx="1174750" cy="1860550"/>
              </a:xfrm>
              <a:custGeom>
                <a:avLst/>
                <a:gdLst>
                  <a:gd name="T0" fmla="*/ 156 w 312"/>
                  <a:gd name="T1" fmla="*/ 0 h 495"/>
                  <a:gd name="T2" fmla="*/ 312 w 312"/>
                  <a:gd name="T3" fmla="*/ 159 h 495"/>
                  <a:gd name="T4" fmla="*/ 312 w 312"/>
                  <a:gd name="T5" fmla="*/ 163 h 495"/>
                  <a:gd name="T6" fmla="*/ 312 w 312"/>
                  <a:gd name="T7" fmla="*/ 163 h 495"/>
                  <a:gd name="T8" fmla="*/ 212 w 312"/>
                  <a:gd name="T9" fmla="*/ 480 h 495"/>
                  <a:gd name="T10" fmla="*/ 207 w 312"/>
                  <a:gd name="T11" fmla="*/ 486 h 495"/>
                  <a:gd name="T12" fmla="*/ 207 w 312"/>
                  <a:gd name="T13" fmla="*/ 486 h 495"/>
                  <a:gd name="T14" fmla="*/ 207 w 312"/>
                  <a:gd name="T15" fmla="*/ 486 h 495"/>
                  <a:gd name="T16" fmla="*/ 184 w 312"/>
                  <a:gd name="T17" fmla="*/ 495 h 495"/>
                  <a:gd name="T18" fmla="*/ 154 w 312"/>
                  <a:gd name="T19" fmla="*/ 469 h 495"/>
                  <a:gd name="T20" fmla="*/ 156 w 312"/>
                  <a:gd name="T21" fmla="*/ 463 h 495"/>
                  <a:gd name="T22" fmla="*/ 156 w 312"/>
                  <a:gd name="T23" fmla="*/ 463 h 495"/>
                  <a:gd name="T24" fmla="*/ 165 w 312"/>
                  <a:gd name="T25" fmla="*/ 415 h 495"/>
                  <a:gd name="T26" fmla="*/ 122 w 312"/>
                  <a:gd name="T27" fmla="*/ 311 h 495"/>
                  <a:gd name="T28" fmla="*/ 122 w 312"/>
                  <a:gd name="T29" fmla="*/ 310 h 495"/>
                  <a:gd name="T30" fmla="*/ 42 w 312"/>
                  <a:gd name="T31" fmla="*/ 264 h 495"/>
                  <a:gd name="T32" fmla="*/ 0 w 312"/>
                  <a:gd name="T33" fmla="*/ 157 h 495"/>
                  <a:gd name="T34" fmla="*/ 156 w 312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2" h="495">
                    <a:moveTo>
                      <a:pt x="156" y="0"/>
                    </a:moveTo>
                    <a:cubicBezTo>
                      <a:pt x="242" y="0"/>
                      <a:pt x="312" y="72"/>
                      <a:pt x="312" y="159"/>
                    </a:cubicBezTo>
                    <a:cubicBezTo>
                      <a:pt x="312" y="159"/>
                      <a:pt x="312" y="163"/>
                      <a:pt x="312" y="163"/>
                    </a:cubicBezTo>
                    <a:cubicBezTo>
                      <a:pt x="312" y="163"/>
                      <a:pt x="312" y="163"/>
                      <a:pt x="312" y="163"/>
                    </a:cubicBezTo>
                    <a:cubicBezTo>
                      <a:pt x="312" y="283"/>
                      <a:pt x="275" y="389"/>
                      <a:pt x="212" y="480"/>
                    </a:cubicBezTo>
                    <a:cubicBezTo>
                      <a:pt x="210" y="482"/>
                      <a:pt x="209" y="484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1" y="491"/>
                      <a:pt x="193" y="495"/>
                      <a:pt x="184" y="495"/>
                    </a:cubicBezTo>
                    <a:cubicBezTo>
                      <a:pt x="168" y="495"/>
                      <a:pt x="154" y="486"/>
                      <a:pt x="154" y="469"/>
                    </a:cubicBezTo>
                    <a:cubicBezTo>
                      <a:pt x="154" y="465"/>
                      <a:pt x="155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60" y="443"/>
                      <a:pt x="167" y="431"/>
                      <a:pt x="165" y="415"/>
                    </a:cubicBezTo>
                    <a:cubicBezTo>
                      <a:pt x="158" y="374"/>
                      <a:pt x="148" y="339"/>
                      <a:pt x="122" y="311"/>
                    </a:cubicBezTo>
                    <a:cubicBezTo>
                      <a:pt x="122" y="311"/>
                      <a:pt x="122" y="310"/>
                      <a:pt x="122" y="310"/>
                    </a:cubicBezTo>
                    <a:cubicBezTo>
                      <a:pt x="101" y="288"/>
                      <a:pt x="73" y="271"/>
                      <a:pt x="42" y="264"/>
                    </a:cubicBezTo>
                    <a:cubicBezTo>
                      <a:pt x="16" y="236"/>
                      <a:pt x="0" y="198"/>
                      <a:pt x="0" y="157"/>
                    </a:cubicBezTo>
                    <a:cubicBezTo>
                      <a:pt x="0" y="70"/>
                      <a:pt x="70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107"/>
              <p:cNvSpPr>
                <a:spLocks/>
              </p:cNvSpPr>
              <p:nvPr/>
            </p:nvSpPr>
            <p:spPr bwMode="auto">
              <a:xfrm>
                <a:off x="3933825" y="3319463"/>
                <a:ext cx="1174750" cy="1860550"/>
              </a:xfrm>
              <a:custGeom>
                <a:avLst/>
                <a:gdLst>
                  <a:gd name="T0" fmla="*/ 156 w 312"/>
                  <a:gd name="T1" fmla="*/ 0 h 495"/>
                  <a:gd name="T2" fmla="*/ 312 w 312"/>
                  <a:gd name="T3" fmla="*/ 159 h 495"/>
                  <a:gd name="T4" fmla="*/ 312 w 312"/>
                  <a:gd name="T5" fmla="*/ 163 h 495"/>
                  <a:gd name="T6" fmla="*/ 312 w 312"/>
                  <a:gd name="T7" fmla="*/ 163 h 495"/>
                  <a:gd name="T8" fmla="*/ 212 w 312"/>
                  <a:gd name="T9" fmla="*/ 480 h 495"/>
                  <a:gd name="T10" fmla="*/ 207 w 312"/>
                  <a:gd name="T11" fmla="*/ 486 h 495"/>
                  <a:gd name="T12" fmla="*/ 207 w 312"/>
                  <a:gd name="T13" fmla="*/ 486 h 495"/>
                  <a:gd name="T14" fmla="*/ 207 w 312"/>
                  <a:gd name="T15" fmla="*/ 486 h 495"/>
                  <a:gd name="T16" fmla="*/ 184 w 312"/>
                  <a:gd name="T17" fmla="*/ 495 h 495"/>
                  <a:gd name="T18" fmla="*/ 154 w 312"/>
                  <a:gd name="T19" fmla="*/ 469 h 495"/>
                  <a:gd name="T20" fmla="*/ 156 w 312"/>
                  <a:gd name="T21" fmla="*/ 463 h 495"/>
                  <a:gd name="T22" fmla="*/ 156 w 312"/>
                  <a:gd name="T23" fmla="*/ 463 h 495"/>
                  <a:gd name="T24" fmla="*/ 165 w 312"/>
                  <a:gd name="T25" fmla="*/ 415 h 495"/>
                  <a:gd name="T26" fmla="*/ 122 w 312"/>
                  <a:gd name="T27" fmla="*/ 311 h 495"/>
                  <a:gd name="T28" fmla="*/ 122 w 312"/>
                  <a:gd name="T29" fmla="*/ 310 h 495"/>
                  <a:gd name="T30" fmla="*/ 42 w 312"/>
                  <a:gd name="T31" fmla="*/ 264 h 495"/>
                  <a:gd name="T32" fmla="*/ 0 w 312"/>
                  <a:gd name="T33" fmla="*/ 157 h 495"/>
                  <a:gd name="T34" fmla="*/ 156 w 312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2" h="495">
                    <a:moveTo>
                      <a:pt x="156" y="0"/>
                    </a:moveTo>
                    <a:cubicBezTo>
                      <a:pt x="242" y="0"/>
                      <a:pt x="312" y="72"/>
                      <a:pt x="312" y="159"/>
                    </a:cubicBezTo>
                    <a:cubicBezTo>
                      <a:pt x="312" y="159"/>
                      <a:pt x="312" y="163"/>
                      <a:pt x="312" y="163"/>
                    </a:cubicBezTo>
                    <a:cubicBezTo>
                      <a:pt x="312" y="163"/>
                      <a:pt x="312" y="163"/>
                      <a:pt x="312" y="163"/>
                    </a:cubicBezTo>
                    <a:cubicBezTo>
                      <a:pt x="312" y="283"/>
                      <a:pt x="275" y="389"/>
                      <a:pt x="212" y="480"/>
                    </a:cubicBezTo>
                    <a:cubicBezTo>
                      <a:pt x="210" y="482"/>
                      <a:pt x="209" y="484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1" y="491"/>
                      <a:pt x="193" y="495"/>
                      <a:pt x="184" y="495"/>
                    </a:cubicBezTo>
                    <a:cubicBezTo>
                      <a:pt x="168" y="495"/>
                      <a:pt x="154" y="486"/>
                      <a:pt x="154" y="469"/>
                    </a:cubicBezTo>
                    <a:cubicBezTo>
                      <a:pt x="154" y="465"/>
                      <a:pt x="155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60" y="443"/>
                      <a:pt x="167" y="431"/>
                      <a:pt x="165" y="415"/>
                    </a:cubicBezTo>
                    <a:cubicBezTo>
                      <a:pt x="158" y="374"/>
                      <a:pt x="148" y="339"/>
                      <a:pt x="122" y="311"/>
                    </a:cubicBezTo>
                    <a:cubicBezTo>
                      <a:pt x="122" y="311"/>
                      <a:pt x="122" y="310"/>
                      <a:pt x="122" y="310"/>
                    </a:cubicBezTo>
                    <a:cubicBezTo>
                      <a:pt x="101" y="288"/>
                      <a:pt x="73" y="271"/>
                      <a:pt x="42" y="264"/>
                    </a:cubicBezTo>
                    <a:cubicBezTo>
                      <a:pt x="16" y="236"/>
                      <a:pt x="0" y="198"/>
                      <a:pt x="0" y="157"/>
                    </a:cubicBezTo>
                    <a:cubicBezTo>
                      <a:pt x="0" y="70"/>
                      <a:pt x="70" y="0"/>
                      <a:pt x="1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108"/>
              <p:cNvSpPr>
                <a:spLocks/>
              </p:cNvSpPr>
              <p:nvPr/>
            </p:nvSpPr>
            <p:spPr bwMode="auto">
              <a:xfrm>
                <a:off x="2597150" y="412750"/>
                <a:ext cx="2244724" cy="4105275"/>
              </a:xfrm>
              <a:custGeom>
                <a:avLst/>
                <a:gdLst>
                  <a:gd name="T0" fmla="*/ 298 w 596"/>
                  <a:gd name="T1" fmla="*/ 1092 h 1092"/>
                  <a:gd name="T2" fmla="*/ 159 w 596"/>
                  <a:gd name="T3" fmla="*/ 1092 h 1092"/>
                  <a:gd name="T4" fmla="*/ 21 w 596"/>
                  <a:gd name="T5" fmla="*/ 513 h 1092"/>
                  <a:gd name="T6" fmla="*/ 298 w 596"/>
                  <a:gd name="T7" fmla="*/ 0 h 1092"/>
                  <a:gd name="T8" fmla="*/ 299 w 596"/>
                  <a:gd name="T9" fmla="*/ 0 h 1092"/>
                  <a:gd name="T10" fmla="*/ 575 w 596"/>
                  <a:gd name="T11" fmla="*/ 513 h 1092"/>
                  <a:gd name="T12" fmla="*/ 437 w 596"/>
                  <a:gd name="T13" fmla="*/ 1092 h 1092"/>
                  <a:gd name="T14" fmla="*/ 298 w 596"/>
                  <a:gd name="T15" fmla="*/ 1092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" h="1092">
                    <a:moveTo>
                      <a:pt x="298" y="1092"/>
                    </a:moveTo>
                    <a:cubicBezTo>
                      <a:pt x="159" y="1092"/>
                      <a:pt x="159" y="1092"/>
                      <a:pt x="159" y="1092"/>
                    </a:cubicBezTo>
                    <a:cubicBezTo>
                      <a:pt x="31" y="824"/>
                      <a:pt x="21" y="513"/>
                      <a:pt x="21" y="513"/>
                    </a:cubicBezTo>
                    <a:cubicBezTo>
                      <a:pt x="0" y="212"/>
                      <a:pt x="298" y="0"/>
                      <a:pt x="298" y="0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9" y="0"/>
                      <a:pt x="596" y="212"/>
                      <a:pt x="575" y="513"/>
                    </a:cubicBezTo>
                    <a:cubicBezTo>
                      <a:pt x="575" y="513"/>
                      <a:pt x="566" y="824"/>
                      <a:pt x="437" y="1092"/>
                    </a:cubicBezTo>
                    <a:lnTo>
                      <a:pt x="298" y="10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109"/>
              <p:cNvSpPr>
                <a:spLocks/>
              </p:cNvSpPr>
              <p:nvPr/>
            </p:nvSpPr>
            <p:spPr bwMode="auto">
              <a:xfrm>
                <a:off x="2728913" y="2792413"/>
                <a:ext cx="1987550" cy="647700"/>
              </a:xfrm>
              <a:custGeom>
                <a:avLst/>
                <a:gdLst>
                  <a:gd name="T0" fmla="*/ 508 w 528"/>
                  <a:gd name="T1" fmla="*/ 124 h 172"/>
                  <a:gd name="T2" fmla="*/ 528 w 528"/>
                  <a:gd name="T3" fmla="*/ 0 h 172"/>
                  <a:gd name="T4" fmla="*/ 248 w 528"/>
                  <a:gd name="T5" fmla="*/ 66 h 172"/>
                  <a:gd name="T6" fmla="*/ 0 w 528"/>
                  <a:gd name="T7" fmla="*/ 15 h 172"/>
                  <a:gd name="T8" fmla="*/ 21 w 528"/>
                  <a:gd name="T9" fmla="*/ 136 h 172"/>
                  <a:gd name="T10" fmla="*/ 248 w 528"/>
                  <a:gd name="T11" fmla="*/ 172 h 172"/>
                  <a:gd name="T12" fmla="*/ 508 w 528"/>
                  <a:gd name="T13" fmla="*/ 12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8" h="172">
                    <a:moveTo>
                      <a:pt x="508" y="124"/>
                    </a:moveTo>
                    <a:cubicBezTo>
                      <a:pt x="517" y="79"/>
                      <a:pt x="524" y="36"/>
                      <a:pt x="528" y="0"/>
                    </a:cubicBezTo>
                    <a:cubicBezTo>
                      <a:pt x="444" y="42"/>
                      <a:pt x="349" y="66"/>
                      <a:pt x="248" y="66"/>
                    </a:cubicBezTo>
                    <a:cubicBezTo>
                      <a:pt x="160" y="66"/>
                      <a:pt x="76" y="48"/>
                      <a:pt x="0" y="15"/>
                    </a:cubicBezTo>
                    <a:cubicBezTo>
                      <a:pt x="5" y="51"/>
                      <a:pt x="12" y="92"/>
                      <a:pt x="21" y="136"/>
                    </a:cubicBezTo>
                    <a:cubicBezTo>
                      <a:pt x="92" y="159"/>
                      <a:pt x="169" y="172"/>
                      <a:pt x="248" y="172"/>
                    </a:cubicBezTo>
                    <a:cubicBezTo>
                      <a:pt x="340" y="172"/>
                      <a:pt x="427" y="155"/>
                      <a:pt x="508" y="124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110"/>
              <p:cNvSpPr>
                <a:spLocks/>
              </p:cNvSpPr>
              <p:nvPr/>
            </p:nvSpPr>
            <p:spPr bwMode="auto">
              <a:xfrm>
                <a:off x="2668588" y="1962150"/>
                <a:ext cx="2100262" cy="530225"/>
              </a:xfrm>
              <a:custGeom>
                <a:avLst/>
                <a:gdLst>
                  <a:gd name="T0" fmla="*/ 557 w 558"/>
                  <a:gd name="T1" fmla="*/ 80 h 141"/>
                  <a:gd name="T2" fmla="*/ 552 w 558"/>
                  <a:gd name="T3" fmla="*/ 0 h 141"/>
                  <a:gd name="T4" fmla="*/ 278 w 558"/>
                  <a:gd name="T5" fmla="*/ 62 h 141"/>
                  <a:gd name="T6" fmla="*/ 6 w 558"/>
                  <a:gd name="T7" fmla="*/ 1 h 141"/>
                  <a:gd name="T8" fmla="*/ 2 w 558"/>
                  <a:gd name="T9" fmla="*/ 92 h 141"/>
                  <a:gd name="T10" fmla="*/ 264 w 558"/>
                  <a:gd name="T11" fmla="*/ 141 h 141"/>
                  <a:gd name="T12" fmla="*/ 557 w 558"/>
                  <a:gd name="T13" fmla="*/ 8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8" h="141">
                    <a:moveTo>
                      <a:pt x="557" y="80"/>
                    </a:moveTo>
                    <a:cubicBezTo>
                      <a:pt x="558" y="53"/>
                      <a:pt x="556" y="26"/>
                      <a:pt x="552" y="0"/>
                    </a:cubicBezTo>
                    <a:cubicBezTo>
                      <a:pt x="469" y="40"/>
                      <a:pt x="376" y="62"/>
                      <a:pt x="278" y="62"/>
                    </a:cubicBezTo>
                    <a:cubicBezTo>
                      <a:pt x="181" y="62"/>
                      <a:pt x="88" y="40"/>
                      <a:pt x="6" y="1"/>
                    </a:cubicBezTo>
                    <a:cubicBezTo>
                      <a:pt x="2" y="31"/>
                      <a:pt x="0" y="61"/>
                      <a:pt x="2" y="92"/>
                    </a:cubicBezTo>
                    <a:cubicBezTo>
                      <a:pt x="84" y="123"/>
                      <a:pt x="172" y="141"/>
                      <a:pt x="264" y="141"/>
                    </a:cubicBezTo>
                    <a:cubicBezTo>
                      <a:pt x="368" y="141"/>
                      <a:pt x="467" y="119"/>
                      <a:pt x="557" y="8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Oval 111"/>
              <p:cNvSpPr>
                <a:spLocks noChangeArrowheads="1"/>
              </p:cNvSpPr>
              <p:nvPr/>
            </p:nvSpPr>
            <p:spPr bwMode="auto">
              <a:xfrm>
                <a:off x="3587750" y="2214563"/>
                <a:ext cx="255587" cy="255588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Oval 112"/>
              <p:cNvSpPr>
                <a:spLocks noChangeArrowheads="1"/>
              </p:cNvSpPr>
              <p:nvPr/>
            </p:nvSpPr>
            <p:spPr bwMode="auto">
              <a:xfrm>
                <a:off x="3587750" y="2214563"/>
                <a:ext cx="255587" cy="255588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Oval 113"/>
              <p:cNvSpPr>
                <a:spLocks noChangeArrowheads="1"/>
              </p:cNvSpPr>
              <p:nvPr/>
            </p:nvSpPr>
            <p:spPr bwMode="auto">
              <a:xfrm>
                <a:off x="3587750" y="2214563"/>
                <a:ext cx="255587" cy="2555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Oval 114"/>
              <p:cNvSpPr>
                <a:spLocks noChangeArrowheads="1"/>
              </p:cNvSpPr>
              <p:nvPr/>
            </p:nvSpPr>
            <p:spPr bwMode="auto">
              <a:xfrm>
                <a:off x="3602038" y="2635250"/>
                <a:ext cx="207962" cy="203200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Oval 115"/>
              <p:cNvSpPr>
                <a:spLocks noChangeArrowheads="1"/>
              </p:cNvSpPr>
              <p:nvPr/>
            </p:nvSpPr>
            <p:spPr bwMode="auto">
              <a:xfrm>
                <a:off x="3602038" y="2635250"/>
                <a:ext cx="207962" cy="203200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Oval 116"/>
              <p:cNvSpPr>
                <a:spLocks noChangeArrowheads="1"/>
              </p:cNvSpPr>
              <p:nvPr/>
            </p:nvSpPr>
            <p:spPr bwMode="auto">
              <a:xfrm>
                <a:off x="3602038" y="2635250"/>
                <a:ext cx="207962" cy="20320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Oval 117"/>
              <p:cNvSpPr>
                <a:spLocks noChangeArrowheads="1"/>
              </p:cNvSpPr>
              <p:nvPr/>
            </p:nvSpPr>
            <p:spPr bwMode="auto">
              <a:xfrm>
                <a:off x="3602038" y="2987675"/>
                <a:ext cx="207962" cy="203200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Oval 118"/>
              <p:cNvSpPr>
                <a:spLocks noChangeArrowheads="1"/>
              </p:cNvSpPr>
              <p:nvPr/>
            </p:nvSpPr>
            <p:spPr bwMode="auto">
              <a:xfrm>
                <a:off x="3602038" y="2987675"/>
                <a:ext cx="207962" cy="203200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Oval 119"/>
              <p:cNvSpPr>
                <a:spLocks noChangeArrowheads="1"/>
              </p:cNvSpPr>
              <p:nvPr/>
            </p:nvSpPr>
            <p:spPr bwMode="auto">
              <a:xfrm>
                <a:off x="3602038" y="2987675"/>
                <a:ext cx="207962" cy="203200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120"/>
              <p:cNvSpPr>
                <a:spLocks/>
              </p:cNvSpPr>
              <p:nvPr/>
            </p:nvSpPr>
            <p:spPr bwMode="auto">
              <a:xfrm>
                <a:off x="3568700" y="3319463"/>
                <a:ext cx="293687" cy="1863725"/>
              </a:xfrm>
              <a:custGeom>
                <a:avLst/>
                <a:gdLst>
                  <a:gd name="T0" fmla="*/ 77 w 78"/>
                  <a:gd name="T1" fmla="*/ 48 h 496"/>
                  <a:gd name="T2" fmla="*/ 78 w 78"/>
                  <a:gd name="T3" fmla="*/ 39 h 496"/>
                  <a:gd name="T4" fmla="*/ 39 w 78"/>
                  <a:gd name="T5" fmla="*/ 0 h 496"/>
                  <a:gd name="T6" fmla="*/ 0 w 78"/>
                  <a:gd name="T7" fmla="*/ 40 h 496"/>
                  <a:gd name="T8" fmla="*/ 18 w 78"/>
                  <a:gd name="T9" fmla="*/ 475 h 496"/>
                  <a:gd name="T10" fmla="*/ 19 w 78"/>
                  <a:gd name="T11" fmla="*/ 475 h 496"/>
                  <a:gd name="T12" fmla="*/ 19 w 78"/>
                  <a:gd name="T13" fmla="*/ 475 h 496"/>
                  <a:gd name="T14" fmla="*/ 40 w 78"/>
                  <a:gd name="T15" fmla="*/ 496 h 496"/>
                  <a:gd name="T16" fmla="*/ 61 w 78"/>
                  <a:gd name="T17" fmla="*/ 475 h 496"/>
                  <a:gd name="T18" fmla="*/ 61 w 78"/>
                  <a:gd name="T19" fmla="*/ 475 h 496"/>
                  <a:gd name="T20" fmla="*/ 61 w 78"/>
                  <a:gd name="T21" fmla="*/ 475 h 496"/>
                  <a:gd name="T22" fmla="*/ 77 w 78"/>
                  <a:gd name="T23" fmla="*/ 48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496">
                    <a:moveTo>
                      <a:pt x="77" y="48"/>
                    </a:moveTo>
                    <a:cubicBezTo>
                      <a:pt x="77" y="45"/>
                      <a:pt x="78" y="42"/>
                      <a:pt x="78" y="39"/>
                    </a:cubicBezTo>
                    <a:cubicBezTo>
                      <a:pt x="78" y="18"/>
                      <a:pt x="60" y="0"/>
                      <a:pt x="39" y="0"/>
                    </a:cubicBezTo>
                    <a:cubicBezTo>
                      <a:pt x="17" y="0"/>
                      <a:pt x="0" y="18"/>
                      <a:pt x="0" y="40"/>
                    </a:cubicBezTo>
                    <a:cubicBezTo>
                      <a:pt x="18" y="475"/>
                      <a:pt x="18" y="475"/>
                      <a:pt x="18" y="475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7"/>
                      <a:pt x="29" y="496"/>
                      <a:pt x="40" y="496"/>
                    </a:cubicBezTo>
                    <a:cubicBezTo>
                      <a:pt x="52" y="496"/>
                      <a:pt x="61" y="487"/>
                      <a:pt x="61" y="475"/>
                    </a:cubicBezTo>
                    <a:cubicBezTo>
                      <a:pt x="61" y="475"/>
                      <a:pt x="61" y="475"/>
                      <a:pt x="61" y="475"/>
                    </a:cubicBezTo>
                    <a:cubicBezTo>
                      <a:pt x="61" y="475"/>
                      <a:pt x="61" y="475"/>
                      <a:pt x="61" y="475"/>
                    </a:cubicBezTo>
                    <a:lnTo>
                      <a:pt x="77" y="48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Oval 121"/>
              <p:cNvSpPr>
                <a:spLocks noChangeArrowheads="1"/>
              </p:cNvSpPr>
              <p:nvPr/>
            </p:nvSpPr>
            <p:spPr bwMode="auto">
              <a:xfrm>
                <a:off x="3360738" y="1187450"/>
                <a:ext cx="735012" cy="7334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122"/>
              <p:cNvSpPr>
                <a:spLocks noEditPoints="1"/>
              </p:cNvSpPr>
              <p:nvPr/>
            </p:nvSpPr>
            <p:spPr bwMode="auto">
              <a:xfrm>
                <a:off x="3319463" y="1157288"/>
                <a:ext cx="790575" cy="790575"/>
              </a:xfrm>
              <a:custGeom>
                <a:avLst/>
                <a:gdLst>
                  <a:gd name="T0" fmla="*/ 105 w 210"/>
                  <a:gd name="T1" fmla="*/ 0 h 210"/>
                  <a:gd name="T2" fmla="*/ 0 w 210"/>
                  <a:gd name="T3" fmla="*/ 105 h 210"/>
                  <a:gd name="T4" fmla="*/ 105 w 210"/>
                  <a:gd name="T5" fmla="*/ 210 h 210"/>
                  <a:gd name="T6" fmla="*/ 210 w 210"/>
                  <a:gd name="T7" fmla="*/ 105 h 210"/>
                  <a:gd name="T8" fmla="*/ 105 w 210"/>
                  <a:gd name="T9" fmla="*/ 0 h 210"/>
                  <a:gd name="T10" fmla="*/ 105 w 210"/>
                  <a:gd name="T11" fmla="*/ 193 h 210"/>
                  <a:gd name="T12" fmla="*/ 17 w 210"/>
                  <a:gd name="T13" fmla="*/ 105 h 210"/>
                  <a:gd name="T14" fmla="*/ 105 w 210"/>
                  <a:gd name="T15" fmla="*/ 18 h 210"/>
                  <a:gd name="T16" fmla="*/ 192 w 210"/>
                  <a:gd name="T17" fmla="*/ 105 h 210"/>
                  <a:gd name="T18" fmla="*/ 105 w 210"/>
                  <a:gd name="T19" fmla="*/ 19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0" h="210">
                    <a:moveTo>
                      <a:pt x="105" y="0"/>
                    </a:moveTo>
                    <a:cubicBezTo>
                      <a:pt x="47" y="0"/>
                      <a:pt x="0" y="47"/>
                      <a:pt x="0" y="105"/>
                    </a:cubicBezTo>
                    <a:cubicBezTo>
                      <a:pt x="0" y="163"/>
                      <a:pt x="47" y="210"/>
                      <a:pt x="105" y="210"/>
                    </a:cubicBezTo>
                    <a:cubicBezTo>
                      <a:pt x="163" y="210"/>
                      <a:pt x="210" y="163"/>
                      <a:pt x="210" y="105"/>
                    </a:cubicBezTo>
                    <a:cubicBezTo>
                      <a:pt x="210" y="47"/>
                      <a:pt x="163" y="0"/>
                      <a:pt x="105" y="0"/>
                    </a:cubicBezTo>
                    <a:close/>
                    <a:moveTo>
                      <a:pt x="105" y="193"/>
                    </a:moveTo>
                    <a:cubicBezTo>
                      <a:pt x="56" y="193"/>
                      <a:pt x="17" y="154"/>
                      <a:pt x="17" y="105"/>
                    </a:cubicBezTo>
                    <a:cubicBezTo>
                      <a:pt x="17" y="57"/>
                      <a:pt x="56" y="18"/>
                      <a:pt x="105" y="18"/>
                    </a:cubicBezTo>
                    <a:cubicBezTo>
                      <a:pt x="153" y="18"/>
                      <a:pt x="192" y="57"/>
                      <a:pt x="192" y="105"/>
                    </a:cubicBezTo>
                    <a:cubicBezTo>
                      <a:pt x="192" y="154"/>
                      <a:pt x="153" y="193"/>
                      <a:pt x="105" y="19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35" name="Straight Connector 34"/>
          <p:cNvCxnSpPr/>
          <p:nvPr/>
        </p:nvCxnSpPr>
        <p:spPr>
          <a:xfrm>
            <a:off x="1108641" y="1317809"/>
            <a:ext cx="2429867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2124325" y="1180545"/>
            <a:ext cx="289676" cy="2896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just">
              <a:lnSpc>
                <a:spcPct val="120000"/>
              </a:lnSpc>
            </a:pPr>
            <a:endParaRPr lang="id-ID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34670" y="1211584"/>
            <a:ext cx="272380" cy="25032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sz="1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8" name="Freeform 11"/>
          <p:cNvSpPr>
            <a:spLocks noChangeAspect="1" noEditPoints="1"/>
          </p:cNvSpPr>
          <p:nvPr/>
        </p:nvSpPr>
        <p:spPr bwMode="auto">
          <a:xfrm>
            <a:off x="1702009" y="1589082"/>
            <a:ext cx="351918" cy="351000"/>
          </a:xfrm>
          <a:custGeom>
            <a:avLst/>
            <a:gdLst>
              <a:gd name="T0" fmla="*/ 309 w 319"/>
              <a:gd name="T1" fmla="*/ 267 h 318"/>
              <a:gd name="T2" fmla="*/ 233 w 319"/>
              <a:gd name="T3" fmla="*/ 192 h 318"/>
              <a:gd name="T4" fmla="*/ 251 w 319"/>
              <a:gd name="T5" fmla="*/ 127 h 318"/>
              <a:gd name="T6" fmla="*/ 123 w 319"/>
              <a:gd name="T7" fmla="*/ 0 h 318"/>
              <a:gd name="T8" fmla="*/ 0 w 319"/>
              <a:gd name="T9" fmla="*/ 124 h 318"/>
              <a:gd name="T10" fmla="*/ 127 w 319"/>
              <a:gd name="T11" fmla="*/ 251 h 318"/>
              <a:gd name="T12" fmla="*/ 190 w 319"/>
              <a:gd name="T13" fmla="*/ 234 h 318"/>
              <a:gd name="T14" fmla="*/ 266 w 319"/>
              <a:gd name="T15" fmla="*/ 310 h 318"/>
              <a:gd name="T16" fmla="*/ 293 w 319"/>
              <a:gd name="T17" fmla="*/ 310 h 318"/>
              <a:gd name="T18" fmla="*/ 311 w 319"/>
              <a:gd name="T19" fmla="*/ 291 h 318"/>
              <a:gd name="T20" fmla="*/ 309 w 319"/>
              <a:gd name="T21" fmla="*/ 267 h 318"/>
              <a:gd name="T22" fmla="*/ 38 w 319"/>
              <a:gd name="T23" fmla="*/ 124 h 318"/>
              <a:gd name="T24" fmla="*/ 123 w 319"/>
              <a:gd name="T25" fmla="*/ 38 h 318"/>
              <a:gd name="T26" fmla="*/ 213 w 319"/>
              <a:gd name="T27" fmla="*/ 127 h 318"/>
              <a:gd name="T28" fmla="*/ 127 w 319"/>
              <a:gd name="T29" fmla="*/ 213 h 318"/>
              <a:gd name="T30" fmla="*/ 38 w 319"/>
              <a:gd name="T31" fmla="*/ 124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9" h="318">
                <a:moveTo>
                  <a:pt x="309" y="267"/>
                </a:moveTo>
                <a:cubicBezTo>
                  <a:pt x="233" y="192"/>
                  <a:pt x="233" y="192"/>
                  <a:pt x="233" y="192"/>
                </a:cubicBezTo>
                <a:cubicBezTo>
                  <a:pt x="244" y="173"/>
                  <a:pt x="251" y="151"/>
                  <a:pt x="251" y="127"/>
                </a:cubicBezTo>
                <a:cubicBezTo>
                  <a:pt x="251" y="59"/>
                  <a:pt x="192" y="0"/>
                  <a:pt x="123" y="0"/>
                </a:cubicBezTo>
                <a:cubicBezTo>
                  <a:pt x="55" y="0"/>
                  <a:pt x="0" y="55"/>
                  <a:pt x="0" y="124"/>
                </a:cubicBezTo>
                <a:cubicBezTo>
                  <a:pt x="0" y="192"/>
                  <a:pt x="59" y="251"/>
                  <a:pt x="127" y="251"/>
                </a:cubicBezTo>
                <a:cubicBezTo>
                  <a:pt x="150" y="251"/>
                  <a:pt x="171" y="245"/>
                  <a:pt x="190" y="234"/>
                </a:cubicBezTo>
                <a:cubicBezTo>
                  <a:pt x="266" y="310"/>
                  <a:pt x="266" y="310"/>
                  <a:pt x="266" y="310"/>
                </a:cubicBezTo>
                <a:cubicBezTo>
                  <a:pt x="273" y="318"/>
                  <a:pt x="285" y="318"/>
                  <a:pt x="293" y="310"/>
                </a:cubicBezTo>
                <a:cubicBezTo>
                  <a:pt x="311" y="291"/>
                  <a:pt x="311" y="291"/>
                  <a:pt x="311" y="291"/>
                </a:cubicBezTo>
                <a:cubicBezTo>
                  <a:pt x="319" y="284"/>
                  <a:pt x="316" y="275"/>
                  <a:pt x="309" y="267"/>
                </a:cubicBezTo>
                <a:close/>
                <a:moveTo>
                  <a:pt x="38" y="124"/>
                </a:moveTo>
                <a:cubicBezTo>
                  <a:pt x="38" y="76"/>
                  <a:pt x="76" y="38"/>
                  <a:pt x="123" y="38"/>
                </a:cubicBezTo>
                <a:cubicBezTo>
                  <a:pt x="171" y="38"/>
                  <a:pt x="213" y="80"/>
                  <a:pt x="213" y="127"/>
                </a:cubicBezTo>
                <a:cubicBezTo>
                  <a:pt x="213" y="175"/>
                  <a:pt x="175" y="213"/>
                  <a:pt x="127" y="213"/>
                </a:cubicBezTo>
                <a:cubicBezTo>
                  <a:pt x="80" y="213"/>
                  <a:pt x="38" y="171"/>
                  <a:pt x="38" y="1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75" tIns="34288" rIns="68575" bIns="3428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2050472" y="1542646"/>
            <a:ext cx="1168099" cy="803145"/>
          </a:xfrm>
          <a:prstGeom prst="rect">
            <a:avLst/>
          </a:prstGeom>
        </p:spPr>
        <p:txBody>
          <a:bodyPr vert="horz" lIns="68575" tIns="34288" rIns="68575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3538507" y="1314840"/>
            <a:ext cx="1" cy="243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402410" y="2394840"/>
            <a:ext cx="289676" cy="2896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just">
              <a:lnSpc>
                <a:spcPct val="120000"/>
              </a:lnSpc>
            </a:pPr>
            <a:endParaRPr lang="id-ID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2755" y="2425879"/>
            <a:ext cx="272380" cy="25032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sz="1000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3778055" y="2320008"/>
            <a:ext cx="1168099" cy="803145"/>
          </a:xfrm>
          <a:prstGeom prst="rect">
            <a:avLst/>
          </a:prstGeom>
        </p:spPr>
        <p:txBody>
          <a:bodyPr vert="horz" lIns="68575" tIns="34288" rIns="68575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Freeform 6"/>
          <p:cNvSpPr>
            <a:spLocks noChangeAspect="1" noEditPoints="1"/>
          </p:cNvSpPr>
          <p:nvPr/>
        </p:nvSpPr>
        <p:spPr bwMode="auto">
          <a:xfrm>
            <a:off x="3839662" y="1971957"/>
            <a:ext cx="384186" cy="337500"/>
          </a:xfrm>
          <a:custGeom>
            <a:avLst/>
            <a:gdLst>
              <a:gd name="T0" fmla="*/ 400 w 400"/>
              <a:gd name="T1" fmla="*/ 352 h 352"/>
              <a:gd name="T2" fmla="*/ 394 w 400"/>
              <a:gd name="T3" fmla="*/ 268 h 352"/>
              <a:gd name="T4" fmla="*/ 342 w 400"/>
              <a:gd name="T5" fmla="*/ 236 h 352"/>
              <a:gd name="T6" fmla="*/ 303 w 400"/>
              <a:gd name="T7" fmla="*/ 191 h 352"/>
              <a:gd name="T8" fmla="*/ 316 w 400"/>
              <a:gd name="T9" fmla="*/ 157 h 352"/>
              <a:gd name="T10" fmla="*/ 327 w 400"/>
              <a:gd name="T11" fmla="*/ 134 h 352"/>
              <a:gd name="T12" fmla="*/ 322 w 400"/>
              <a:gd name="T13" fmla="*/ 122 h 352"/>
              <a:gd name="T14" fmla="*/ 325 w 400"/>
              <a:gd name="T15" fmla="*/ 98 h 352"/>
              <a:gd name="T16" fmla="*/ 278 w 400"/>
              <a:gd name="T17" fmla="*/ 51 h 352"/>
              <a:gd name="T18" fmla="*/ 230 w 400"/>
              <a:gd name="T19" fmla="*/ 98 h 352"/>
              <a:gd name="T20" fmla="*/ 233 w 400"/>
              <a:gd name="T21" fmla="*/ 122 h 352"/>
              <a:gd name="T22" fmla="*/ 229 w 400"/>
              <a:gd name="T23" fmla="*/ 134 h 352"/>
              <a:gd name="T24" fmla="*/ 240 w 400"/>
              <a:gd name="T25" fmla="*/ 157 h 352"/>
              <a:gd name="T26" fmla="*/ 253 w 400"/>
              <a:gd name="T27" fmla="*/ 191 h 352"/>
              <a:gd name="T28" fmla="*/ 236 w 400"/>
              <a:gd name="T29" fmla="*/ 224 h 352"/>
              <a:gd name="T30" fmla="*/ 310 w 400"/>
              <a:gd name="T31" fmla="*/ 292 h 352"/>
              <a:gd name="T32" fmla="*/ 310 w 400"/>
              <a:gd name="T33" fmla="*/ 352 h 352"/>
              <a:gd name="T34" fmla="*/ 400 w 400"/>
              <a:gd name="T35" fmla="*/ 352 h 352"/>
              <a:gd name="T36" fmla="*/ 204 w 400"/>
              <a:gd name="T37" fmla="*/ 247 h 352"/>
              <a:gd name="T38" fmla="*/ 152 w 400"/>
              <a:gd name="T39" fmla="*/ 187 h 352"/>
              <a:gd name="T40" fmla="*/ 169 w 400"/>
              <a:gd name="T41" fmla="*/ 142 h 352"/>
              <a:gd name="T42" fmla="*/ 184 w 400"/>
              <a:gd name="T43" fmla="*/ 111 h 352"/>
              <a:gd name="T44" fmla="*/ 179 w 400"/>
              <a:gd name="T45" fmla="*/ 95 h 352"/>
              <a:gd name="T46" fmla="*/ 183 w 400"/>
              <a:gd name="T47" fmla="*/ 63 h 352"/>
              <a:gd name="T48" fmla="*/ 119 w 400"/>
              <a:gd name="T49" fmla="*/ 0 h 352"/>
              <a:gd name="T50" fmla="*/ 55 w 400"/>
              <a:gd name="T51" fmla="*/ 63 h 352"/>
              <a:gd name="T52" fmla="*/ 59 w 400"/>
              <a:gd name="T53" fmla="*/ 95 h 352"/>
              <a:gd name="T54" fmla="*/ 53 w 400"/>
              <a:gd name="T55" fmla="*/ 111 h 352"/>
              <a:gd name="T56" fmla="*/ 68 w 400"/>
              <a:gd name="T57" fmla="*/ 142 h 352"/>
              <a:gd name="T58" fmla="*/ 86 w 400"/>
              <a:gd name="T59" fmla="*/ 187 h 352"/>
              <a:gd name="T60" fmla="*/ 33 w 400"/>
              <a:gd name="T61" fmla="*/ 247 h 352"/>
              <a:gd name="T62" fmla="*/ 0 w 400"/>
              <a:gd name="T63" fmla="*/ 279 h 352"/>
              <a:gd name="T64" fmla="*/ 0 w 400"/>
              <a:gd name="T65" fmla="*/ 352 h 352"/>
              <a:gd name="T66" fmla="*/ 278 w 400"/>
              <a:gd name="T67" fmla="*/ 352 h 352"/>
              <a:gd name="T68" fmla="*/ 278 w 400"/>
              <a:gd name="T69" fmla="*/ 297 h 352"/>
              <a:gd name="T70" fmla="*/ 204 w 400"/>
              <a:gd name="T71" fmla="*/ 24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0" h="352">
                <a:moveTo>
                  <a:pt x="400" y="352"/>
                </a:moveTo>
                <a:cubicBezTo>
                  <a:pt x="400" y="352"/>
                  <a:pt x="399" y="276"/>
                  <a:pt x="394" y="268"/>
                </a:cubicBezTo>
                <a:cubicBezTo>
                  <a:pt x="387" y="257"/>
                  <a:pt x="371" y="249"/>
                  <a:pt x="342" y="236"/>
                </a:cubicBezTo>
                <a:cubicBezTo>
                  <a:pt x="312" y="224"/>
                  <a:pt x="303" y="213"/>
                  <a:pt x="303" y="191"/>
                </a:cubicBezTo>
                <a:cubicBezTo>
                  <a:pt x="303" y="177"/>
                  <a:pt x="312" y="182"/>
                  <a:pt x="316" y="157"/>
                </a:cubicBezTo>
                <a:cubicBezTo>
                  <a:pt x="317" y="147"/>
                  <a:pt x="325" y="157"/>
                  <a:pt x="327" y="134"/>
                </a:cubicBezTo>
                <a:cubicBezTo>
                  <a:pt x="327" y="124"/>
                  <a:pt x="322" y="122"/>
                  <a:pt x="322" y="122"/>
                </a:cubicBezTo>
                <a:cubicBezTo>
                  <a:pt x="322" y="122"/>
                  <a:pt x="325" y="108"/>
                  <a:pt x="325" y="98"/>
                </a:cubicBezTo>
                <a:cubicBezTo>
                  <a:pt x="327" y="85"/>
                  <a:pt x="319" y="51"/>
                  <a:pt x="278" y="51"/>
                </a:cubicBezTo>
                <a:cubicBezTo>
                  <a:pt x="236" y="51"/>
                  <a:pt x="229" y="85"/>
                  <a:pt x="230" y="98"/>
                </a:cubicBezTo>
                <a:cubicBezTo>
                  <a:pt x="231" y="108"/>
                  <a:pt x="233" y="122"/>
                  <a:pt x="233" y="122"/>
                </a:cubicBezTo>
                <a:cubicBezTo>
                  <a:pt x="233" y="122"/>
                  <a:pt x="229" y="124"/>
                  <a:pt x="229" y="134"/>
                </a:cubicBezTo>
                <a:cubicBezTo>
                  <a:pt x="230" y="157"/>
                  <a:pt x="238" y="147"/>
                  <a:pt x="240" y="157"/>
                </a:cubicBezTo>
                <a:cubicBezTo>
                  <a:pt x="244" y="182"/>
                  <a:pt x="253" y="177"/>
                  <a:pt x="253" y="191"/>
                </a:cubicBezTo>
                <a:cubicBezTo>
                  <a:pt x="253" y="206"/>
                  <a:pt x="248" y="216"/>
                  <a:pt x="236" y="224"/>
                </a:cubicBezTo>
                <a:cubicBezTo>
                  <a:pt x="301" y="257"/>
                  <a:pt x="310" y="263"/>
                  <a:pt x="310" y="292"/>
                </a:cubicBezTo>
                <a:cubicBezTo>
                  <a:pt x="310" y="352"/>
                  <a:pt x="310" y="352"/>
                  <a:pt x="310" y="352"/>
                </a:cubicBezTo>
                <a:lnTo>
                  <a:pt x="400" y="352"/>
                </a:lnTo>
                <a:close/>
                <a:moveTo>
                  <a:pt x="204" y="247"/>
                </a:moveTo>
                <a:cubicBezTo>
                  <a:pt x="165" y="231"/>
                  <a:pt x="152" y="217"/>
                  <a:pt x="152" y="187"/>
                </a:cubicBezTo>
                <a:cubicBezTo>
                  <a:pt x="152" y="169"/>
                  <a:pt x="164" y="175"/>
                  <a:pt x="169" y="142"/>
                </a:cubicBezTo>
                <a:cubicBezTo>
                  <a:pt x="172" y="129"/>
                  <a:pt x="182" y="142"/>
                  <a:pt x="184" y="111"/>
                </a:cubicBezTo>
                <a:cubicBezTo>
                  <a:pt x="184" y="98"/>
                  <a:pt x="179" y="95"/>
                  <a:pt x="179" y="95"/>
                </a:cubicBezTo>
                <a:cubicBezTo>
                  <a:pt x="179" y="95"/>
                  <a:pt x="181" y="77"/>
                  <a:pt x="183" y="63"/>
                </a:cubicBezTo>
                <a:cubicBezTo>
                  <a:pt x="184" y="45"/>
                  <a:pt x="174" y="0"/>
                  <a:pt x="119" y="0"/>
                </a:cubicBezTo>
                <a:cubicBezTo>
                  <a:pt x="64" y="0"/>
                  <a:pt x="54" y="45"/>
                  <a:pt x="55" y="63"/>
                </a:cubicBezTo>
                <a:cubicBezTo>
                  <a:pt x="56" y="77"/>
                  <a:pt x="59" y="95"/>
                  <a:pt x="59" y="95"/>
                </a:cubicBezTo>
                <a:cubicBezTo>
                  <a:pt x="59" y="95"/>
                  <a:pt x="53" y="98"/>
                  <a:pt x="53" y="111"/>
                </a:cubicBezTo>
                <a:cubicBezTo>
                  <a:pt x="55" y="142"/>
                  <a:pt x="66" y="129"/>
                  <a:pt x="68" y="142"/>
                </a:cubicBezTo>
                <a:cubicBezTo>
                  <a:pt x="74" y="175"/>
                  <a:pt x="86" y="169"/>
                  <a:pt x="86" y="187"/>
                </a:cubicBezTo>
                <a:cubicBezTo>
                  <a:pt x="86" y="217"/>
                  <a:pt x="73" y="231"/>
                  <a:pt x="33" y="247"/>
                </a:cubicBezTo>
                <a:cubicBezTo>
                  <a:pt x="21" y="252"/>
                  <a:pt x="0" y="260"/>
                  <a:pt x="0" y="279"/>
                </a:cubicBezTo>
                <a:cubicBezTo>
                  <a:pt x="0" y="352"/>
                  <a:pt x="0" y="352"/>
                  <a:pt x="0" y="352"/>
                </a:cubicBezTo>
                <a:cubicBezTo>
                  <a:pt x="278" y="352"/>
                  <a:pt x="278" y="352"/>
                  <a:pt x="278" y="352"/>
                </a:cubicBezTo>
                <a:cubicBezTo>
                  <a:pt x="278" y="352"/>
                  <a:pt x="278" y="309"/>
                  <a:pt x="278" y="297"/>
                </a:cubicBezTo>
                <a:cubicBezTo>
                  <a:pt x="278" y="280"/>
                  <a:pt x="244" y="264"/>
                  <a:pt x="204" y="24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75" tIns="34288" rIns="68575" bIns="3428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3557798" y="3744839"/>
            <a:ext cx="1619911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5082663" y="3589487"/>
            <a:ext cx="289676" cy="2896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just">
              <a:lnSpc>
                <a:spcPct val="120000"/>
              </a:lnSpc>
            </a:pPr>
            <a:endParaRPr lang="id-ID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3009" y="3620525"/>
            <a:ext cx="272380" cy="25032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sz="1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8" name="Freeform 36"/>
          <p:cNvSpPr>
            <a:spLocks noChangeAspect="1" noEditPoints="1"/>
          </p:cNvSpPr>
          <p:nvPr/>
        </p:nvSpPr>
        <p:spPr bwMode="auto">
          <a:xfrm>
            <a:off x="5482550" y="3617118"/>
            <a:ext cx="433610" cy="243000"/>
          </a:xfrm>
          <a:custGeom>
            <a:avLst/>
            <a:gdLst>
              <a:gd name="T0" fmla="*/ 200 w 400"/>
              <a:gd name="T1" fmla="*/ 0 h 224"/>
              <a:gd name="T2" fmla="*/ 0 w 400"/>
              <a:gd name="T3" fmla="*/ 112 h 224"/>
              <a:gd name="T4" fmla="*/ 200 w 400"/>
              <a:gd name="T5" fmla="*/ 224 h 224"/>
              <a:gd name="T6" fmla="*/ 400 w 400"/>
              <a:gd name="T7" fmla="*/ 112 h 224"/>
              <a:gd name="T8" fmla="*/ 200 w 400"/>
              <a:gd name="T9" fmla="*/ 0 h 224"/>
              <a:gd name="T10" fmla="*/ 200 w 400"/>
              <a:gd name="T11" fmla="*/ 198 h 224"/>
              <a:gd name="T12" fmla="*/ 111 w 400"/>
              <a:gd name="T13" fmla="*/ 112 h 224"/>
              <a:gd name="T14" fmla="*/ 200 w 400"/>
              <a:gd name="T15" fmla="*/ 26 h 224"/>
              <a:gd name="T16" fmla="*/ 289 w 400"/>
              <a:gd name="T17" fmla="*/ 112 h 224"/>
              <a:gd name="T18" fmla="*/ 200 w 400"/>
              <a:gd name="T19" fmla="*/ 198 h 224"/>
              <a:gd name="T20" fmla="*/ 200 w 400"/>
              <a:gd name="T21" fmla="*/ 112 h 224"/>
              <a:gd name="T22" fmla="*/ 200 w 400"/>
              <a:gd name="T23" fmla="*/ 69 h 224"/>
              <a:gd name="T24" fmla="*/ 155 w 400"/>
              <a:gd name="T25" fmla="*/ 112 h 224"/>
              <a:gd name="T26" fmla="*/ 200 w 400"/>
              <a:gd name="T27" fmla="*/ 155 h 224"/>
              <a:gd name="T28" fmla="*/ 244 w 400"/>
              <a:gd name="T29" fmla="*/ 112 h 224"/>
              <a:gd name="T30" fmla="*/ 200 w 400"/>
              <a:gd name="T31" fmla="*/ 11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00" h="224">
                <a:moveTo>
                  <a:pt x="200" y="0"/>
                </a:moveTo>
                <a:cubicBezTo>
                  <a:pt x="69" y="0"/>
                  <a:pt x="0" y="97"/>
                  <a:pt x="0" y="112"/>
                </a:cubicBezTo>
                <a:cubicBezTo>
                  <a:pt x="0" y="127"/>
                  <a:pt x="69" y="224"/>
                  <a:pt x="200" y="224"/>
                </a:cubicBezTo>
                <a:cubicBezTo>
                  <a:pt x="331" y="224"/>
                  <a:pt x="400" y="127"/>
                  <a:pt x="400" y="112"/>
                </a:cubicBezTo>
                <a:cubicBezTo>
                  <a:pt x="400" y="97"/>
                  <a:pt x="331" y="0"/>
                  <a:pt x="200" y="0"/>
                </a:cubicBezTo>
                <a:close/>
                <a:moveTo>
                  <a:pt x="200" y="198"/>
                </a:moveTo>
                <a:cubicBezTo>
                  <a:pt x="151" y="198"/>
                  <a:pt x="111" y="159"/>
                  <a:pt x="111" y="112"/>
                </a:cubicBezTo>
                <a:cubicBezTo>
                  <a:pt x="111" y="64"/>
                  <a:pt x="151" y="26"/>
                  <a:pt x="200" y="26"/>
                </a:cubicBezTo>
                <a:cubicBezTo>
                  <a:pt x="249" y="26"/>
                  <a:pt x="289" y="64"/>
                  <a:pt x="289" y="112"/>
                </a:cubicBezTo>
                <a:cubicBezTo>
                  <a:pt x="289" y="159"/>
                  <a:pt x="249" y="198"/>
                  <a:pt x="200" y="198"/>
                </a:cubicBezTo>
                <a:close/>
                <a:moveTo>
                  <a:pt x="200" y="112"/>
                </a:moveTo>
                <a:cubicBezTo>
                  <a:pt x="192" y="103"/>
                  <a:pt x="213" y="69"/>
                  <a:pt x="200" y="69"/>
                </a:cubicBezTo>
                <a:cubicBezTo>
                  <a:pt x="175" y="69"/>
                  <a:pt x="155" y="88"/>
                  <a:pt x="155" y="112"/>
                </a:cubicBezTo>
                <a:cubicBezTo>
                  <a:pt x="155" y="136"/>
                  <a:pt x="175" y="155"/>
                  <a:pt x="200" y="155"/>
                </a:cubicBezTo>
                <a:cubicBezTo>
                  <a:pt x="224" y="155"/>
                  <a:pt x="244" y="136"/>
                  <a:pt x="244" y="112"/>
                </a:cubicBezTo>
                <a:cubicBezTo>
                  <a:pt x="244" y="101"/>
                  <a:pt x="207" y="119"/>
                  <a:pt x="200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75" tIns="34288" rIns="68575" bIns="3428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5394109" y="3923082"/>
            <a:ext cx="1186035" cy="839510"/>
          </a:xfrm>
          <a:prstGeom prst="rect">
            <a:avLst/>
          </a:prstGeom>
        </p:spPr>
        <p:txBody>
          <a:bodyPr vert="horz" lIns="68575" tIns="34288" rIns="68575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081928" y="2419243"/>
            <a:ext cx="289676" cy="2896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just">
              <a:lnSpc>
                <a:spcPct val="120000"/>
              </a:lnSpc>
            </a:pPr>
            <a:endParaRPr lang="id-ID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92273" y="2450282"/>
            <a:ext cx="272380" cy="25032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sz="1000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52" name="Oval 51"/>
          <p:cNvSpPr/>
          <p:nvPr/>
        </p:nvSpPr>
        <p:spPr>
          <a:xfrm>
            <a:off x="6749332" y="2391488"/>
            <a:ext cx="289676" cy="28969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just">
              <a:lnSpc>
                <a:spcPct val="120000"/>
              </a:lnSpc>
            </a:pPr>
            <a:endParaRPr lang="id-ID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59678" y="2422528"/>
            <a:ext cx="272380" cy="25032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sz="1000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54" name="Freeform 16"/>
          <p:cNvSpPr>
            <a:spLocks noChangeAspect="1" noEditPoints="1"/>
          </p:cNvSpPr>
          <p:nvPr/>
        </p:nvSpPr>
        <p:spPr bwMode="auto">
          <a:xfrm>
            <a:off x="5212545" y="901635"/>
            <a:ext cx="318117" cy="368632"/>
          </a:xfrm>
          <a:custGeom>
            <a:avLst/>
            <a:gdLst>
              <a:gd name="T0" fmla="*/ 233 w 320"/>
              <a:gd name="T1" fmla="*/ 138 h 371"/>
              <a:gd name="T2" fmla="*/ 261 w 320"/>
              <a:gd name="T3" fmla="*/ 12 h 371"/>
              <a:gd name="T4" fmla="*/ 168 w 320"/>
              <a:gd name="T5" fmla="*/ 104 h 371"/>
              <a:gd name="T6" fmla="*/ 80 w 320"/>
              <a:gd name="T7" fmla="*/ 182 h 371"/>
              <a:gd name="T8" fmla="*/ 80 w 320"/>
              <a:gd name="T9" fmla="*/ 319 h 371"/>
              <a:gd name="T10" fmla="*/ 253 w 320"/>
              <a:gd name="T11" fmla="*/ 371 h 371"/>
              <a:gd name="T12" fmla="*/ 320 w 320"/>
              <a:gd name="T13" fmla="*/ 172 h 371"/>
              <a:gd name="T14" fmla="*/ 233 w 320"/>
              <a:gd name="T15" fmla="*/ 138 h 371"/>
              <a:gd name="T16" fmla="*/ 60 w 320"/>
              <a:gd name="T17" fmla="*/ 140 h 371"/>
              <a:gd name="T18" fmla="*/ 0 w 320"/>
              <a:gd name="T19" fmla="*/ 202 h 371"/>
              <a:gd name="T20" fmla="*/ 0 w 320"/>
              <a:gd name="T21" fmla="*/ 299 h 371"/>
              <a:gd name="T22" fmla="*/ 60 w 320"/>
              <a:gd name="T23" fmla="*/ 360 h 371"/>
              <a:gd name="T24" fmla="*/ 40 w 320"/>
              <a:gd name="T25" fmla="*/ 315 h 371"/>
              <a:gd name="T26" fmla="*/ 40 w 320"/>
              <a:gd name="T27" fmla="*/ 187 h 371"/>
              <a:gd name="T28" fmla="*/ 60 w 320"/>
              <a:gd name="T29" fmla="*/ 14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0" h="371">
                <a:moveTo>
                  <a:pt x="233" y="138"/>
                </a:moveTo>
                <a:cubicBezTo>
                  <a:pt x="230" y="131"/>
                  <a:pt x="304" y="65"/>
                  <a:pt x="261" y="12"/>
                </a:cubicBezTo>
                <a:cubicBezTo>
                  <a:pt x="251" y="0"/>
                  <a:pt x="217" y="72"/>
                  <a:pt x="168" y="104"/>
                </a:cubicBezTo>
                <a:cubicBezTo>
                  <a:pt x="142" y="122"/>
                  <a:pt x="80" y="161"/>
                  <a:pt x="80" y="182"/>
                </a:cubicBezTo>
                <a:cubicBezTo>
                  <a:pt x="80" y="319"/>
                  <a:pt x="80" y="319"/>
                  <a:pt x="80" y="319"/>
                </a:cubicBezTo>
                <a:cubicBezTo>
                  <a:pt x="80" y="344"/>
                  <a:pt x="178" y="371"/>
                  <a:pt x="253" y="371"/>
                </a:cubicBezTo>
                <a:cubicBezTo>
                  <a:pt x="280" y="371"/>
                  <a:pt x="320" y="199"/>
                  <a:pt x="320" y="172"/>
                </a:cubicBezTo>
                <a:cubicBezTo>
                  <a:pt x="320" y="145"/>
                  <a:pt x="235" y="145"/>
                  <a:pt x="233" y="138"/>
                </a:cubicBezTo>
                <a:close/>
                <a:moveTo>
                  <a:pt x="60" y="140"/>
                </a:moveTo>
                <a:cubicBezTo>
                  <a:pt x="47" y="140"/>
                  <a:pt x="0" y="148"/>
                  <a:pt x="0" y="202"/>
                </a:cubicBezTo>
                <a:cubicBezTo>
                  <a:pt x="0" y="299"/>
                  <a:pt x="0" y="299"/>
                  <a:pt x="0" y="299"/>
                </a:cubicBezTo>
                <a:cubicBezTo>
                  <a:pt x="0" y="354"/>
                  <a:pt x="47" y="360"/>
                  <a:pt x="60" y="360"/>
                </a:cubicBezTo>
                <a:cubicBezTo>
                  <a:pt x="73" y="360"/>
                  <a:pt x="40" y="348"/>
                  <a:pt x="40" y="315"/>
                </a:cubicBezTo>
                <a:cubicBezTo>
                  <a:pt x="40" y="187"/>
                  <a:pt x="40" y="187"/>
                  <a:pt x="40" y="187"/>
                </a:cubicBezTo>
                <a:cubicBezTo>
                  <a:pt x="40" y="152"/>
                  <a:pt x="73" y="140"/>
                  <a:pt x="60" y="1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75" tIns="34288" rIns="68575" bIns="3428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Freeform 21"/>
          <p:cNvSpPr>
            <a:spLocks noChangeAspect="1" noEditPoints="1"/>
          </p:cNvSpPr>
          <p:nvPr/>
        </p:nvSpPr>
        <p:spPr bwMode="auto">
          <a:xfrm rot="2743804">
            <a:off x="6206788" y="2706054"/>
            <a:ext cx="407791" cy="417760"/>
          </a:xfrm>
          <a:custGeom>
            <a:avLst/>
            <a:gdLst>
              <a:gd name="T0" fmla="*/ 222 w 363"/>
              <a:gd name="T1" fmla="*/ 242 h 372"/>
              <a:gd name="T2" fmla="*/ 348 w 363"/>
              <a:gd name="T3" fmla="*/ 23 h 372"/>
              <a:gd name="T4" fmla="*/ 345 w 363"/>
              <a:gd name="T5" fmla="*/ 18 h 372"/>
              <a:gd name="T6" fmla="*/ 340 w 363"/>
              <a:gd name="T7" fmla="*/ 16 h 372"/>
              <a:gd name="T8" fmla="*/ 127 w 363"/>
              <a:gd name="T9" fmla="*/ 144 h 372"/>
              <a:gd name="T10" fmla="*/ 7 w 363"/>
              <a:gd name="T11" fmla="*/ 246 h 372"/>
              <a:gd name="T12" fmla="*/ 25 w 363"/>
              <a:gd name="T13" fmla="*/ 265 h 372"/>
              <a:gd name="T14" fmla="*/ 68 w 363"/>
              <a:gd name="T15" fmla="*/ 249 h 372"/>
              <a:gd name="T16" fmla="*/ 120 w 363"/>
              <a:gd name="T17" fmla="*/ 302 h 372"/>
              <a:gd name="T18" fmla="*/ 104 w 363"/>
              <a:gd name="T19" fmla="*/ 346 h 372"/>
              <a:gd name="T20" fmla="*/ 123 w 363"/>
              <a:gd name="T21" fmla="*/ 364 h 372"/>
              <a:gd name="T22" fmla="*/ 222 w 363"/>
              <a:gd name="T23" fmla="*/ 242 h 372"/>
              <a:gd name="T24" fmla="*/ 242 w 363"/>
              <a:gd name="T25" fmla="*/ 124 h 372"/>
              <a:gd name="T26" fmla="*/ 242 w 363"/>
              <a:gd name="T27" fmla="*/ 79 h 372"/>
              <a:gd name="T28" fmla="*/ 286 w 363"/>
              <a:gd name="T29" fmla="*/ 79 h 372"/>
              <a:gd name="T30" fmla="*/ 286 w 363"/>
              <a:gd name="T31" fmla="*/ 124 h 372"/>
              <a:gd name="T32" fmla="*/ 242 w 363"/>
              <a:gd name="T33" fmla="*/ 124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3" h="372">
                <a:moveTo>
                  <a:pt x="222" y="242"/>
                </a:moveTo>
                <a:cubicBezTo>
                  <a:pt x="222" y="242"/>
                  <a:pt x="363" y="140"/>
                  <a:pt x="348" y="23"/>
                </a:cubicBezTo>
                <a:cubicBezTo>
                  <a:pt x="347" y="21"/>
                  <a:pt x="346" y="19"/>
                  <a:pt x="345" y="18"/>
                </a:cubicBezTo>
                <a:cubicBezTo>
                  <a:pt x="344" y="17"/>
                  <a:pt x="343" y="16"/>
                  <a:pt x="340" y="16"/>
                </a:cubicBezTo>
                <a:cubicBezTo>
                  <a:pt x="226" y="0"/>
                  <a:pt x="127" y="144"/>
                  <a:pt x="127" y="144"/>
                </a:cubicBezTo>
                <a:cubicBezTo>
                  <a:pt x="40" y="134"/>
                  <a:pt x="46" y="151"/>
                  <a:pt x="7" y="246"/>
                </a:cubicBezTo>
                <a:cubicBezTo>
                  <a:pt x="0" y="264"/>
                  <a:pt x="12" y="270"/>
                  <a:pt x="25" y="265"/>
                </a:cubicBezTo>
                <a:cubicBezTo>
                  <a:pt x="39" y="260"/>
                  <a:pt x="68" y="249"/>
                  <a:pt x="68" y="249"/>
                </a:cubicBezTo>
                <a:cubicBezTo>
                  <a:pt x="120" y="302"/>
                  <a:pt x="120" y="302"/>
                  <a:pt x="120" y="302"/>
                </a:cubicBezTo>
                <a:cubicBezTo>
                  <a:pt x="120" y="302"/>
                  <a:pt x="109" y="332"/>
                  <a:pt x="104" y="346"/>
                </a:cubicBezTo>
                <a:cubicBezTo>
                  <a:pt x="99" y="359"/>
                  <a:pt x="105" y="372"/>
                  <a:pt x="123" y="364"/>
                </a:cubicBezTo>
                <a:cubicBezTo>
                  <a:pt x="215" y="324"/>
                  <a:pt x="232" y="330"/>
                  <a:pt x="222" y="242"/>
                </a:cubicBezTo>
                <a:close/>
                <a:moveTo>
                  <a:pt x="242" y="124"/>
                </a:moveTo>
                <a:cubicBezTo>
                  <a:pt x="230" y="111"/>
                  <a:pt x="230" y="91"/>
                  <a:pt x="242" y="79"/>
                </a:cubicBezTo>
                <a:cubicBezTo>
                  <a:pt x="254" y="67"/>
                  <a:pt x="274" y="67"/>
                  <a:pt x="286" y="79"/>
                </a:cubicBezTo>
                <a:cubicBezTo>
                  <a:pt x="297" y="91"/>
                  <a:pt x="297" y="111"/>
                  <a:pt x="286" y="124"/>
                </a:cubicBezTo>
                <a:cubicBezTo>
                  <a:pt x="274" y="136"/>
                  <a:pt x="254" y="136"/>
                  <a:pt x="242" y="1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75" tIns="34288" rIns="68575" bIns="3428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5150592" y="1314840"/>
            <a:ext cx="1179600" cy="834161"/>
          </a:xfrm>
          <a:prstGeom prst="rect">
            <a:avLst/>
          </a:prstGeom>
        </p:spPr>
        <p:txBody>
          <a:bodyPr vert="horz" lIns="68575" tIns="34288" rIns="68575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6702574" y="2740788"/>
            <a:ext cx="1158885" cy="834161"/>
          </a:xfrm>
          <a:prstGeom prst="rect">
            <a:avLst/>
          </a:prstGeom>
        </p:spPr>
        <p:txBody>
          <a:bodyPr vert="horz" lIns="68575" tIns="34288" rIns="68575" bIns="3428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6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1119419" y="1322847"/>
            <a:ext cx="1" cy="729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3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2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25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75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 animBg="1"/>
      <p:bldP spid="39" grpId="0"/>
      <p:bldP spid="41" grpId="0" animBg="1"/>
      <p:bldP spid="42" grpId="0"/>
      <p:bldP spid="43" grpId="0"/>
      <p:bldP spid="44" grpId="0" animBg="1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 animBg="1"/>
      <p:bldP spid="56" grpId="0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11592" y="1086703"/>
            <a:ext cx="3369279" cy="530658"/>
            <a:chOff x="6527408" y="791703"/>
            <a:chExt cx="4647368" cy="707545"/>
          </a:xfrm>
        </p:grpSpPr>
        <p:sp>
          <p:nvSpPr>
            <p:cNvPr id="5" name="TextBox 4"/>
            <p:cNvSpPr txBox="1"/>
            <p:nvPr/>
          </p:nvSpPr>
          <p:spPr>
            <a:xfrm>
              <a:off x="6527408" y="791703"/>
              <a:ext cx="2476409" cy="2872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直接复制你的内容到此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Footer Placeholder 2"/>
            <p:cNvSpPr txBox="1">
              <a:spLocks/>
            </p:cNvSpPr>
            <p:nvPr/>
          </p:nvSpPr>
          <p:spPr>
            <a:xfrm>
              <a:off x="6527408" y="1129916"/>
              <a:ext cx="464736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13"/>
          <p:cNvGrpSpPr/>
          <p:nvPr/>
        </p:nvGrpSpPr>
        <p:grpSpPr>
          <a:xfrm>
            <a:off x="5011592" y="3194619"/>
            <a:ext cx="425805" cy="425828"/>
            <a:chOff x="7570456" y="4774460"/>
            <a:chExt cx="567771" cy="567771"/>
          </a:xfrm>
        </p:grpSpPr>
        <p:sp>
          <p:nvSpPr>
            <p:cNvPr id="9" name="Oval 8"/>
            <p:cNvSpPr/>
            <p:nvPr/>
          </p:nvSpPr>
          <p:spPr>
            <a:xfrm>
              <a:off x="7570456" y="4774460"/>
              <a:ext cx="567771" cy="56777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7658708" y="4908283"/>
              <a:ext cx="390333" cy="300124"/>
            </a:xfrm>
            <a:custGeom>
              <a:avLst/>
              <a:gdLst>
                <a:gd name="T0" fmla="*/ 21 w 104"/>
                <a:gd name="T1" fmla="*/ 44 h 80"/>
                <a:gd name="T2" fmla="*/ 13 w 104"/>
                <a:gd name="T3" fmla="*/ 73 h 80"/>
                <a:gd name="T4" fmla="*/ 33 w 104"/>
                <a:gd name="T5" fmla="*/ 73 h 80"/>
                <a:gd name="T6" fmla="*/ 51 w 104"/>
                <a:gd name="T7" fmla="*/ 80 h 80"/>
                <a:gd name="T8" fmla="*/ 69 w 104"/>
                <a:gd name="T9" fmla="*/ 73 h 80"/>
                <a:gd name="T10" fmla="*/ 87 w 104"/>
                <a:gd name="T11" fmla="*/ 73 h 80"/>
                <a:gd name="T12" fmla="*/ 81 w 104"/>
                <a:gd name="T13" fmla="*/ 44 h 80"/>
                <a:gd name="T14" fmla="*/ 86 w 104"/>
                <a:gd name="T15" fmla="*/ 44 h 80"/>
                <a:gd name="T16" fmla="*/ 86 w 104"/>
                <a:gd name="T17" fmla="*/ 28 h 80"/>
                <a:gd name="T18" fmla="*/ 97 w 104"/>
                <a:gd name="T19" fmla="*/ 25 h 80"/>
                <a:gd name="T20" fmla="*/ 97 w 104"/>
                <a:gd name="T21" fmla="*/ 34 h 80"/>
                <a:gd name="T22" fmla="*/ 95 w 104"/>
                <a:gd name="T23" fmla="*/ 51 h 80"/>
                <a:gd name="T24" fmla="*/ 103 w 104"/>
                <a:gd name="T25" fmla="*/ 51 h 80"/>
                <a:gd name="T26" fmla="*/ 101 w 104"/>
                <a:gd name="T27" fmla="*/ 34 h 80"/>
                <a:gd name="T28" fmla="*/ 101 w 104"/>
                <a:gd name="T29" fmla="*/ 23 h 80"/>
                <a:gd name="T30" fmla="*/ 104 w 104"/>
                <a:gd name="T31" fmla="*/ 22 h 80"/>
                <a:gd name="T32" fmla="*/ 104 w 104"/>
                <a:gd name="T33" fmla="*/ 15 h 80"/>
                <a:gd name="T34" fmla="*/ 52 w 104"/>
                <a:gd name="T35" fmla="*/ 0 h 80"/>
                <a:gd name="T36" fmla="*/ 0 w 104"/>
                <a:gd name="T37" fmla="*/ 15 h 80"/>
                <a:gd name="T38" fmla="*/ 0 w 104"/>
                <a:gd name="T39" fmla="*/ 22 h 80"/>
                <a:gd name="T40" fmla="*/ 19 w 104"/>
                <a:gd name="T41" fmla="*/ 28 h 80"/>
                <a:gd name="T42" fmla="*/ 19 w 104"/>
                <a:gd name="T43" fmla="*/ 44 h 80"/>
                <a:gd name="T44" fmla="*/ 21 w 104"/>
                <a:gd name="T45" fmla="*/ 44 h 80"/>
                <a:gd name="T46" fmla="*/ 71 w 104"/>
                <a:gd name="T47" fmla="*/ 44 h 80"/>
                <a:gd name="T48" fmla="*/ 72 w 104"/>
                <a:gd name="T49" fmla="*/ 48 h 80"/>
                <a:gd name="T50" fmla="*/ 65 w 104"/>
                <a:gd name="T51" fmla="*/ 66 h 80"/>
                <a:gd name="T52" fmla="*/ 51 w 104"/>
                <a:gd name="T53" fmla="*/ 73 h 80"/>
                <a:gd name="T54" fmla="*/ 37 w 104"/>
                <a:gd name="T55" fmla="*/ 66 h 80"/>
                <a:gd name="T56" fmla="*/ 31 w 104"/>
                <a:gd name="T57" fmla="*/ 48 h 80"/>
                <a:gd name="T58" fmla="*/ 31 w 104"/>
                <a:gd name="T59" fmla="*/ 44 h 80"/>
                <a:gd name="T60" fmla="*/ 71 w 104"/>
                <a:gd name="T61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4" h="80">
                  <a:moveTo>
                    <a:pt x="21" y="44"/>
                  </a:moveTo>
                  <a:cubicBezTo>
                    <a:pt x="13" y="73"/>
                    <a:pt x="13" y="73"/>
                    <a:pt x="13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8" y="78"/>
                    <a:pt x="44" y="80"/>
                    <a:pt x="51" y="80"/>
                  </a:cubicBezTo>
                  <a:cubicBezTo>
                    <a:pt x="58" y="80"/>
                    <a:pt x="64" y="78"/>
                    <a:pt x="69" y="73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44"/>
                    <a:pt x="21" y="44"/>
                    <a:pt x="21" y="44"/>
                  </a:cubicBezTo>
                  <a:close/>
                  <a:moveTo>
                    <a:pt x="71" y="44"/>
                  </a:moveTo>
                  <a:cubicBezTo>
                    <a:pt x="72" y="46"/>
                    <a:pt x="72" y="47"/>
                    <a:pt x="72" y="48"/>
                  </a:cubicBezTo>
                  <a:cubicBezTo>
                    <a:pt x="72" y="55"/>
                    <a:pt x="69" y="61"/>
                    <a:pt x="65" y="66"/>
                  </a:cubicBezTo>
                  <a:cubicBezTo>
                    <a:pt x="62" y="70"/>
                    <a:pt x="57" y="73"/>
                    <a:pt x="51" y="73"/>
                  </a:cubicBezTo>
                  <a:cubicBezTo>
                    <a:pt x="46" y="73"/>
                    <a:pt x="41" y="70"/>
                    <a:pt x="37" y="66"/>
                  </a:cubicBezTo>
                  <a:cubicBezTo>
                    <a:pt x="33" y="61"/>
                    <a:pt x="31" y="55"/>
                    <a:pt x="31" y="48"/>
                  </a:cubicBezTo>
                  <a:cubicBezTo>
                    <a:pt x="31" y="47"/>
                    <a:pt x="31" y="46"/>
                    <a:pt x="31" y="44"/>
                  </a:cubicBezTo>
                  <a:lnTo>
                    <a:pt x="71" y="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5011592" y="2258637"/>
            <a:ext cx="425805" cy="425828"/>
            <a:chOff x="8500216" y="2588081"/>
            <a:chExt cx="567771" cy="567771"/>
          </a:xfrm>
        </p:grpSpPr>
        <p:sp>
          <p:nvSpPr>
            <p:cNvPr id="7" name="Oval 6"/>
            <p:cNvSpPr/>
            <p:nvPr/>
          </p:nvSpPr>
          <p:spPr>
            <a:xfrm>
              <a:off x="8500216" y="2588081"/>
              <a:ext cx="567771" cy="56777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8630570" y="2724427"/>
              <a:ext cx="307062" cy="300124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4"/>
          <p:cNvGrpSpPr/>
          <p:nvPr/>
        </p:nvGrpSpPr>
        <p:grpSpPr>
          <a:xfrm>
            <a:off x="5011592" y="4130602"/>
            <a:ext cx="425805" cy="425828"/>
            <a:chOff x="9970234" y="4490574"/>
            <a:chExt cx="567771" cy="567771"/>
          </a:xfrm>
        </p:grpSpPr>
        <p:sp>
          <p:nvSpPr>
            <p:cNvPr id="8" name="Oval 7"/>
            <p:cNvSpPr/>
            <p:nvPr/>
          </p:nvSpPr>
          <p:spPr>
            <a:xfrm>
              <a:off x="9970234" y="4490574"/>
              <a:ext cx="567771" cy="56777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10129" y="4600110"/>
              <a:ext cx="287979" cy="34869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3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7"/>
          <p:cNvGrpSpPr/>
          <p:nvPr/>
        </p:nvGrpSpPr>
        <p:grpSpPr>
          <a:xfrm>
            <a:off x="5535157" y="2211257"/>
            <a:ext cx="2845714" cy="794892"/>
            <a:chOff x="7634067" y="2174386"/>
            <a:chExt cx="3690994" cy="1059857"/>
          </a:xfrm>
        </p:grpSpPr>
        <p:sp>
          <p:nvSpPr>
            <p:cNvPr id="16" name="Rectangle 15"/>
            <p:cNvSpPr/>
            <p:nvPr/>
          </p:nvSpPr>
          <p:spPr>
            <a:xfrm>
              <a:off x="7634067" y="2495578"/>
              <a:ext cx="3690994" cy="738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GB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35884" y="2174386"/>
              <a:ext cx="1630055" cy="2872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8"/>
          <p:cNvGrpSpPr/>
          <p:nvPr/>
        </p:nvGrpSpPr>
        <p:grpSpPr>
          <a:xfrm>
            <a:off x="5535157" y="3157298"/>
            <a:ext cx="2845714" cy="794892"/>
            <a:chOff x="7634067" y="2174386"/>
            <a:chExt cx="3690994" cy="1059857"/>
          </a:xfrm>
        </p:grpSpPr>
        <p:sp>
          <p:nvSpPr>
            <p:cNvPr id="20" name="Rectangle 19"/>
            <p:cNvSpPr/>
            <p:nvPr/>
          </p:nvSpPr>
          <p:spPr>
            <a:xfrm>
              <a:off x="7634067" y="2495578"/>
              <a:ext cx="3690994" cy="738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GB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35884" y="2174386"/>
              <a:ext cx="1630055" cy="2872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21"/>
          <p:cNvGrpSpPr/>
          <p:nvPr/>
        </p:nvGrpSpPr>
        <p:grpSpPr>
          <a:xfrm>
            <a:off x="5535157" y="4103338"/>
            <a:ext cx="2845714" cy="794892"/>
            <a:chOff x="7634067" y="2174386"/>
            <a:chExt cx="3690994" cy="1059857"/>
          </a:xfrm>
        </p:grpSpPr>
        <p:sp>
          <p:nvSpPr>
            <p:cNvPr id="23" name="Rectangle 22"/>
            <p:cNvSpPr/>
            <p:nvPr/>
          </p:nvSpPr>
          <p:spPr>
            <a:xfrm>
              <a:off x="7634067" y="2495578"/>
              <a:ext cx="3690994" cy="738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GB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35884" y="2174386"/>
              <a:ext cx="1630055" cy="2872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683568" y="1086704"/>
            <a:ext cx="3888433" cy="365150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57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09571" y="1279517"/>
            <a:ext cx="2731489" cy="2702168"/>
            <a:chOff x="4512406" y="1799221"/>
            <a:chExt cx="3841675" cy="3799715"/>
          </a:xfrm>
        </p:grpSpPr>
        <p:sp>
          <p:nvSpPr>
            <p:cNvPr id="2" name="任意多边形 1"/>
            <p:cNvSpPr/>
            <p:nvPr/>
          </p:nvSpPr>
          <p:spPr>
            <a:xfrm rot="9257143">
              <a:off x="6221113" y="5062780"/>
              <a:ext cx="189519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99" dirty="0"/>
            </a:p>
          </p:txBody>
        </p:sp>
        <p:sp>
          <p:nvSpPr>
            <p:cNvPr id="3" name="任意多边形 2"/>
            <p:cNvSpPr/>
            <p:nvPr/>
          </p:nvSpPr>
          <p:spPr>
            <a:xfrm rot="12342857">
              <a:off x="4750179" y="5062780"/>
              <a:ext cx="1895196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99" dirty="0"/>
            </a:p>
          </p:txBody>
        </p:sp>
        <p:sp>
          <p:nvSpPr>
            <p:cNvPr id="4" name="任意多边形 3"/>
            <p:cNvSpPr/>
            <p:nvPr/>
          </p:nvSpPr>
          <p:spPr>
            <a:xfrm rot="15428571">
              <a:off x="3832887" y="3912376"/>
              <a:ext cx="189519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99" dirty="0"/>
            </a:p>
          </p:txBody>
        </p:sp>
        <p:sp>
          <p:nvSpPr>
            <p:cNvPr id="5" name="任意多边形 4"/>
            <p:cNvSpPr/>
            <p:nvPr/>
          </p:nvSpPr>
          <p:spPr>
            <a:xfrm rot="18514286">
              <a:off x="4160409" y="2477575"/>
              <a:ext cx="189286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99" dirty="0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486811" y="1838852"/>
              <a:ext cx="189286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99" dirty="0"/>
            </a:p>
          </p:txBody>
        </p:sp>
        <p:sp>
          <p:nvSpPr>
            <p:cNvPr id="7" name="任意多边形 6"/>
            <p:cNvSpPr/>
            <p:nvPr/>
          </p:nvSpPr>
          <p:spPr>
            <a:xfrm rot="3085714">
              <a:off x="6813215" y="2477575"/>
              <a:ext cx="189286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99" dirty="0"/>
            </a:p>
          </p:txBody>
        </p:sp>
        <p:sp>
          <p:nvSpPr>
            <p:cNvPr id="8" name="任意多边形 7"/>
            <p:cNvSpPr/>
            <p:nvPr/>
          </p:nvSpPr>
          <p:spPr>
            <a:xfrm rot="6171428">
              <a:off x="7138406" y="3912376"/>
              <a:ext cx="189519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99" dirty="0"/>
            </a:p>
          </p:txBody>
        </p:sp>
      </p:grp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3791801" y="2533929"/>
            <a:ext cx="1513259" cy="287177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65012" tIns="32506" rIns="65012" bIns="32506"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70"/>
          <p:cNvSpPr txBox="1"/>
          <p:nvPr/>
        </p:nvSpPr>
        <p:spPr>
          <a:xfrm>
            <a:off x="1169851" y="1494826"/>
            <a:ext cx="1727929" cy="32768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171"/>
          <p:cNvSpPr txBox="1"/>
          <p:nvPr/>
        </p:nvSpPr>
        <p:spPr>
          <a:xfrm>
            <a:off x="1090484" y="1699860"/>
            <a:ext cx="1807296" cy="53075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</a:t>
            </a:r>
            <a:endParaRPr lang="en-GB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170"/>
          <p:cNvSpPr txBox="1"/>
          <p:nvPr/>
        </p:nvSpPr>
        <p:spPr>
          <a:xfrm>
            <a:off x="1169851" y="2700983"/>
            <a:ext cx="1727929" cy="32768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171"/>
          <p:cNvSpPr txBox="1"/>
          <p:nvPr/>
        </p:nvSpPr>
        <p:spPr>
          <a:xfrm>
            <a:off x="1090484" y="2906016"/>
            <a:ext cx="1807296" cy="53075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</a:t>
            </a:r>
            <a:endParaRPr lang="en-GB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TextBox 170"/>
          <p:cNvSpPr txBox="1"/>
          <p:nvPr/>
        </p:nvSpPr>
        <p:spPr>
          <a:xfrm>
            <a:off x="1169851" y="3833721"/>
            <a:ext cx="1727929" cy="32768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171"/>
          <p:cNvSpPr txBox="1"/>
          <p:nvPr/>
        </p:nvSpPr>
        <p:spPr>
          <a:xfrm>
            <a:off x="1090484" y="4038755"/>
            <a:ext cx="1807296" cy="53075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</a:t>
            </a:r>
            <a:endParaRPr lang="en-GB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TextBox 170"/>
          <p:cNvSpPr txBox="1"/>
          <p:nvPr/>
        </p:nvSpPr>
        <p:spPr>
          <a:xfrm>
            <a:off x="6037045" y="3823861"/>
            <a:ext cx="1727929" cy="32768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171"/>
          <p:cNvSpPr txBox="1"/>
          <p:nvPr/>
        </p:nvSpPr>
        <p:spPr>
          <a:xfrm>
            <a:off x="6037045" y="4028895"/>
            <a:ext cx="1838206" cy="53075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</a:t>
            </a:r>
            <a:endParaRPr lang="en-GB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TextBox 170"/>
          <p:cNvSpPr txBox="1"/>
          <p:nvPr/>
        </p:nvSpPr>
        <p:spPr>
          <a:xfrm>
            <a:off x="6215313" y="2700983"/>
            <a:ext cx="1727929" cy="32768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171"/>
          <p:cNvSpPr txBox="1"/>
          <p:nvPr/>
        </p:nvSpPr>
        <p:spPr>
          <a:xfrm>
            <a:off x="6215313" y="2906016"/>
            <a:ext cx="1838206" cy="53075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</a:t>
            </a:r>
            <a:endParaRPr lang="en-GB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170"/>
          <p:cNvSpPr txBox="1"/>
          <p:nvPr/>
        </p:nvSpPr>
        <p:spPr>
          <a:xfrm>
            <a:off x="6078990" y="1494826"/>
            <a:ext cx="1727929" cy="32768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171"/>
          <p:cNvSpPr txBox="1"/>
          <p:nvPr/>
        </p:nvSpPr>
        <p:spPr>
          <a:xfrm>
            <a:off x="6078991" y="1699860"/>
            <a:ext cx="1838206" cy="530753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</a:t>
            </a:r>
            <a:endParaRPr lang="en-GB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038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71">
        <p:random/>
      </p:transition>
    </mc:Choice>
    <mc:Fallback xmlns="">
      <p:transition spd="slow" advClick="0" advTm="4571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0"/>
          <p:cNvGrpSpPr/>
          <p:nvPr/>
        </p:nvGrpSpPr>
        <p:grpSpPr>
          <a:xfrm>
            <a:off x="3696665" y="3027134"/>
            <a:ext cx="1815122" cy="1506856"/>
            <a:chOff x="914400" y="3061139"/>
            <a:chExt cx="2182197" cy="1811491"/>
          </a:xfrm>
        </p:grpSpPr>
        <p:sp>
          <p:nvSpPr>
            <p:cNvPr id="6" name="Freeform 18"/>
            <p:cNvSpPr>
              <a:spLocks/>
            </p:cNvSpPr>
            <p:nvPr/>
          </p:nvSpPr>
          <p:spPr bwMode="auto">
            <a:xfrm>
              <a:off x="937330" y="3909559"/>
              <a:ext cx="2094298" cy="963071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707" y="0"/>
                </a:cxn>
                <a:cxn ang="0">
                  <a:pos x="1096" y="302"/>
                </a:cxn>
                <a:cxn ang="0">
                  <a:pos x="290" y="504"/>
                </a:cxn>
                <a:cxn ang="0">
                  <a:pos x="0" y="152"/>
                </a:cxn>
              </a:cxnLst>
              <a:rect l="0" t="0" r="r" b="b"/>
              <a:pathLst>
                <a:path w="1096" h="504">
                  <a:moveTo>
                    <a:pt x="0" y="152"/>
                  </a:moveTo>
                  <a:lnTo>
                    <a:pt x="707" y="0"/>
                  </a:lnTo>
                  <a:lnTo>
                    <a:pt x="1096" y="302"/>
                  </a:lnTo>
                  <a:lnTo>
                    <a:pt x="290" y="504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auto">
            <a:xfrm>
              <a:off x="2288305" y="3061139"/>
              <a:ext cx="808292" cy="14254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3" y="255"/>
                </a:cxn>
                <a:cxn ang="0">
                  <a:pos x="394" y="744"/>
                </a:cxn>
                <a:cxn ang="0">
                  <a:pos x="389" y="746"/>
                </a:cxn>
                <a:cxn ang="0">
                  <a:pos x="0" y="444"/>
                </a:cxn>
                <a:cxn ang="0">
                  <a:pos x="0" y="0"/>
                </a:cxn>
              </a:cxnLst>
              <a:rect l="0" t="0" r="r" b="b"/>
              <a:pathLst>
                <a:path w="423" h="746">
                  <a:moveTo>
                    <a:pt x="0" y="0"/>
                  </a:moveTo>
                  <a:lnTo>
                    <a:pt x="423" y="255"/>
                  </a:lnTo>
                  <a:lnTo>
                    <a:pt x="394" y="744"/>
                  </a:lnTo>
                  <a:lnTo>
                    <a:pt x="389" y="746"/>
                  </a:lnTo>
                  <a:lnTo>
                    <a:pt x="0" y="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auto">
            <a:xfrm>
              <a:off x="914400" y="3061139"/>
              <a:ext cx="1373906" cy="1138870"/>
            </a:xfrm>
            <a:custGeom>
              <a:avLst/>
              <a:gdLst/>
              <a:ahLst/>
              <a:cxnLst>
                <a:cxn ang="0">
                  <a:pos x="719" y="0"/>
                </a:cxn>
                <a:cxn ang="0">
                  <a:pos x="719" y="444"/>
                </a:cxn>
                <a:cxn ang="0">
                  <a:pos x="12" y="596"/>
                </a:cxn>
                <a:cxn ang="0">
                  <a:pos x="0" y="118"/>
                </a:cxn>
                <a:cxn ang="0">
                  <a:pos x="719" y="0"/>
                </a:cxn>
              </a:cxnLst>
              <a:rect l="0" t="0" r="r" b="b"/>
              <a:pathLst>
                <a:path w="719" h="596">
                  <a:moveTo>
                    <a:pt x="719" y="0"/>
                  </a:moveTo>
                  <a:lnTo>
                    <a:pt x="719" y="444"/>
                  </a:lnTo>
                  <a:lnTo>
                    <a:pt x="12" y="596"/>
                  </a:lnTo>
                  <a:lnTo>
                    <a:pt x="0" y="11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11"/>
          <p:cNvGrpSpPr/>
          <p:nvPr/>
        </p:nvGrpSpPr>
        <p:grpSpPr>
          <a:xfrm>
            <a:off x="3307194" y="1358562"/>
            <a:ext cx="2788723" cy="2276718"/>
            <a:chOff x="2934848" y="1057173"/>
            <a:chExt cx="3352690" cy="2736990"/>
          </a:xfrm>
        </p:grpSpPr>
        <p:grpSp>
          <p:nvGrpSpPr>
            <p:cNvPr id="4" name="Group 189"/>
            <p:cNvGrpSpPr/>
            <p:nvPr/>
          </p:nvGrpSpPr>
          <p:grpSpPr>
            <a:xfrm>
              <a:off x="4653082" y="1221946"/>
              <a:ext cx="395845" cy="464439"/>
              <a:chOff x="4913463" y="1279524"/>
              <a:chExt cx="395845" cy="464439"/>
            </a:xfrm>
          </p:grpSpPr>
          <p:grpSp>
            <p:nvGrpSpPr>
              <p:cNvPr id="5" name="Group 149"/>
              <p:cNvGrpSpPr/>
              <p:nvPr/>
            </p:nvGrpSpPr>
            <p:grpSpPr>
              <a:xfrm>
                <a:off x="4913463" y="1279524"/>
                <a:ext cx="395845" cy="464439"/>
                <a:chOff x="4951413" y="1201738"/>
                <a:chExt cx="439738" cy="515938"/>
              </a:xfrm>
              <a:solidFill>
                <a:schemeClr val="accent4"/>
              </a:solidFill>
            </p:grpSpPr>
            <p:sp>
              <p:nvSpPr>
                <p:cNvPr id="31" name="Oval 13"/>
                <p:cNvSpPr>
                  <a:spLocks noChangeArrowheads="1"/>
                </p:cNvSpPr>
                <p:nvPr/>
              </p:nvSpPr>
              <p:spPr bwMode="auto">
                <a:xfrm>
                  <a:off x="4951413" y="1201738"/>
                  <a:ext cx="439738" cy="4413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Freeform 14"/>
                <p:cNvSpPr>
                  <a:spLocks/>
                </p:cNvSpPr>
                <p:nvPr/>
              </p:nvSpPr>
              <p:spPr bwMode="auto">
                <a:xfrm>
                  <a:off x="5064125" y="1611313"/>
                  <a:ext cx="112713" cy="106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" y="67"/>
                    </a:cxn>
                    <a:cxn ang="0">
                      <a:pos x="71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1" h="67">
                      <a:moveTo>
                        <a:pt x="0" y="0"/>
                      </a:moveTo>
                      <a:lnTo>
                        <a:pt x="5" y="67"/>
                      </a:lnTo>
                      <a:lnTo>
                        <a:pt x="7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7" name="Group 148"/>
              <p:cNvGrpSpPr/>
              <p:nvPr/>
            </p:nvGrpSpPr>
            <p:grpSpPr>
              <a:xfrm>
                <a:off x="5042077" y="1345260"/>
                <a:ext cx="142904" cy="275805"/>
                <a:chOff x="5094288" y="1274763"/>
                <a:chExt cx="158750" cy="306387"/>
              </a:xfrm>
            </p:grpSpPr>
            <p:sp>
              <p:nvSpPr>
                <p:cNvPr id="21" name="Freeform 15"/>
                <p:cNvSpPr>
                  <a:spLocks/>
                </p:cNvSpPr>
                <p:nvPr/>
              </p:nvSpPr>
              <p:spPr bwMode="auto">
                <a:xfrm>
                  <a:off x="5097463" y="1317625"/>
                  <a:ext cx="55563" cy="236538"/>
                </a:xfrm>
                <a:custGeom>
                  <a:avLst/>
                  <a:gdLst/>
                  <a:ahLst/>
                  <a:cxnLst>
                    <a:cxn ang="0">
                      <a:pos x="35" y="119"/>
                    </a:cxn>
                    <a:cxn ang="0">
                      <a:pos x="24" y="149"/>
                    </a:cxn>
                    <a:cxn ang="0">
                      <a:pos x="11" y="149"/>
                    </a:cxn>
                    <a:cxn ang="0">
                      <a:pos x="0" y="119"/>
                    </a:cxn>
                    <a:cxn ang="0">
                      <a:pos x="0" y="0"/>
                    </a:cxn>
                    <a:cxn ang="0">
                      <a:pos x="35" y="0"/>
                    </a:cxn>
                    <a:cxn ang="0">
                      <a:pos x="35" y="119"/>
                    </a:cxn>
                  </a:cxnLst>
                  <a:rect l="0" t="0" r="r" b="b"/>
                  <a:pathLst>
                    <a:path w="35" h="149">
                      <a:moveTo>
                        <a:pt x="35" y="119"/>
                      </a:moveTo>
                      <a:lnTo>
                        <a:pt x="24" y="149"/>
                      </a:lnTo>
                      <a:lnTo>
                        <a:pt x="11" y="149"/>
                      </a:lnTo>
                      <a:lnTo>
                        <a:pt x="0" y="119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11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Freeform 16"/>
                <p:cNvSpPr>
                  <a:spLocks/>
                </p:cNvSpPr>
                <p:nvPr/>
              </p:nvSpPr>
              <p:spPr bwMode="auto">
                <a:xfrm>
                  <a:off x="5097463" y="1274763"/>
                  <a:ext cx="55563" cy="68263"/>
                </a:xfrm>
                <a:custGeom>
                  <a:avLst/>
                  <a:gdLst/>
                  <a:ahLst/>
                  <a:cxnLst>
                    <a:cxn ang="0">
                      <a:pos x="44" y="32"/>
                    </a:cxn>
                    <a:cxn ang="0">
                      <a:pos x="22" y="54"/>
                    </a:cxn>
                    <a:cxn ang="0">
                      <a:pos x="22" y="54"/>
                    </a:cxn>
                    <a:cxn ang="0">
                      <a:pos x="0" y="32"/>
                    </a:cxn>
                    <a:cxn ang="0">
                      <a:pos x="0" y="12"/>
                    </a:cxn>
                    <a:cxn ang="0">
                      <a:pos x="22" y="2"/>
                    </a:cxn>
                    <a:cxn ang="0">
                      <a:pos x="22" y="2"/>
                    </a:cxn>
                    <a:cxn ang="0">
                      <a:pos x="44" y="12"/>
                    </a:cxn>
                    <a:cxn ang="0">
                      <a:pos x="44" y="32"/>
                    </a:cxn>
                  </a:cxnLst>
                  <a:rect l="0" t="0" r="r" b="b"/>
                  <a:pathLst>
                    <a:path w="44" h="54">
                      <a:moveTo>
                        <a:pt x="44" y="32"/>
                      </a:moveTo>
                      <a:cubicBezTo>
                        <a:pt x="44" y="44"/>
                        <a:pt x="34" y="54"/>
                        <a:pt x="22" y="54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10" y="54"/>
                        <a:pt x="0" y="44"/>
                        <a:pt x="0" y="3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0"/>
                        <a:pt x="10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34" y="2"/>
                        <a:pt x="44" y="0"/>
                        <a:pt x="44" y="12"/>
                      </a:cubicBezTo>
                      <a:lnTo>
                        <a:pt x="44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Rectangle 17"/>
                <p:cNvSpPr>
                  <a:spLocks noChangeArrowheads="1"/>
                </p:cNvSpPr>
                <p:nvPr/>
              </p:nvSpPr>
              <p:spPr bwMode="auto">
                <a:xfrm>
                  <a:off x="5094288" y="1303338"/>
                  <a:ext cx="61913" cy="571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Freeform 18"/>
                <p:cNvSpPr>
                  <a:spLocks/>
                </p:cNvSpPr>
                <p:nvPr/>
              </p:nvSpPr>
              <p:spPr bwMode="auto">
                <a:xfrm>
                  <a:off x="5114925" y="1546225"/>
                  <a:ext cx="20638" cy="3492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21"/>
                    </a:cxn>
                    <a:cxn ang="0">
                      <a:pos x="17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7" h="27">
                      <a:moveTo>
                        <a:pt x="0" y="5"/>
                      </a:moveTo>
                      <a:cubicBezTo>
                        <a:pt x="0" y="5"/>
                        <a:pt x="4" y="18"/>
                        <a:pt x="6" y="21"/>
                      </a:cubicBezTo>
                      <a:cubicBezTo>
                        <a:pt x="8" y="25"/>
                        <a:pt x="11" y="27"/>
                        <a:pt x="17" y="6"/>
                      </a:cubicBezTo>
                      <a:cubicBezTo>
                        <a:pt x="17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19"/>
                <p:cNvSpPr>
                  <a:spLocks/>
                </p:cNvSpPr>
                <p:nvPr/>
              </p:nvSpPr>
              <p:spPr bwMode="auto">
                <a:xfrm>
                  <a:off x="5181600" y="1317625"/>
                  <a:ext cx="55563" cy="236538"/>
                </a:xfrm>
                <a:custGeom>
                  <a:avLst/>
                  <a:gdLst/>
                  <a:ahLst/>
                  <a:cxnLst>
                    <a:cxn ang="0">
                      <a:pos x="35" y="119"/>
                    </a:cxn>
                    <a:cxn ang="0">
                      <a:pos x="24" y="149"/>
                    </a:cxn>
                    <a:cxn ang="0">
                      <a:pos x="11" y="149"/>
                    </a:cxn>
                    <a:cxn ang="0">
                      <a:pos x="0" y="119"/>
                    </a:cxn>
                    <a:cxn ang="0">
                      <a:pos x="0" y="0"/>
                    </a:cxn>
                    <a:cxn ang="0">
                      <a:pos x="35" y="0"/>
                    </a:cxn>
                    <a:cxn ang="0">
                      <a:pos x="35" y="119"/>
                    </a:cxn>
                  </a:cxnLst>
                  <a:rect l="0" t="0" r="r" b="b"/>
                  <a:pathLst>
                    <a:path w="35" h="149">
                      <a:moveTo>
                        <a:pt x="35" y="119"/>
                      </a:moveTo>
                      <a:lnTo>
                        <a:pt x="24" y="149"/>
                      </a:lnTo>
                      <a:lnTo>
                        <a:pt x="11" y="149"/>
                      </a:lnTo>
                      <a:lnTo>
                        <a:pt x="0" y="119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11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Freeform 20"/>
                <p:cNvSpPr>
                  <a:spLocks/>
                </p:cNvSpPr>
                <p:nvPr/>
              </p:nvSpPr>
              <p:spPr bwMode="auto">
                <a:xfrm>
                  <a:off x="5181600" y="1274763"/>
                  <a:ext cx="55563" cy="68263"/>
                </a:xfrm>
                <a:custGeom>
                  <a:avLst/>
                  <a:gdLst/>
                  <a:ahLst/>
                  <a:cxnLst>
                    <a:cxn ang="0">
                      <a:pos x="44" y="32"/>
                    </a:cxn>
                    <a:cxn ang="0">
                      <a:pos x="22" y="54"/>
                    </a:cxn>
                    <a:cxn ang="0">
                      <a:pos x="22" y="54"/>
                    </a:cxn>
                    <a:cxn ang="0">
                      <a:pos x="0" y="32"/>
                    </a:cxn>
                    <a:cxn ang="0">
                      <a:pos x="0" y="12"/>
                    </a:cxn>
                    <a:cxn ang="0">
                      <a:pos x="22" y="2"/>
                    </a:cxn>
                    <a:cxn ang="0">
                      <a:pos x="22" y="2"/>
                    </a:cxn>
                    <a:cxn ang="0">
                      <a:pos x="44" y="12"/>
                    </a:cxn>
                    <a:cxn ang="0">
                      <a:pos x="44" y="32"/>
                    </a:cxn>
                  </a:cxnLst>
                  <a:rect l="0" t="0" r="r" b="b"/>
                  <a:pathLst>
                    <a:path w="44" h="54">
                      <a:moveTo>
                        <a:pt x="44" y="32"/>
                      </a:moveTo>
                      <a:cubicBezTo>
                        <a:pt x="44" y="44"/>
                        <a:pt x="34" y="54"/>
                        <a:pt x="22" y="54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10" y="54"/>
                        <a:pt x="0" y="44"/>
                        <a:pt x="0" y="3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0"/>
                        <a:pt x="10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34" y="2"/>
                        <a:pt x="44" y="0"/>
                        <a:pt x="44" y="12"/>
                      </a:cubicBezTo>
                      <a:lnTo>
                        <a:pt x="44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7" name="Rectangle 21"/>
                <p:cNvSpPr>
                  <a:spLocks noChangeArrowheads="1"/>
                </p:cNvSpPr>
                <p:nvPr/>
              </p:nvSpPr>
              <p:spPr bwMode="auto">
                <a:xfrm>
                  <a:off x="5178425" y="1303338"/>
                  <a:ext cx="61913" cy="571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22"/>
                <p:cNvSpPr>
                  <a:spLocks/>
                </p:cNvSpPr>
                <p:nvPr/>
              </p:nvSpPr>
              <p:spPr bwMode="auto">
                <a:xfrm>
                  <a:off x="5197475" y="1546225"/>
                  <a:ext cx="22225" cy="3492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21"/>
                    </a:cxn>
                    <a:cxn ang="0">
                      <a:pos x="17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7" h="27">
                      <a:moveTo>
                        <a:pt x="0" y="5"/>
                      </a:moveTo>
                      <a:cubicBezTo>
                        <a:pt x="0" y="5"/>
                        <a:pt x="5" y="18"/>
                        <a:pt x="6" y="21"/>
                      </a:cubicBezTo>
                      <a:cubicBezTo>
                        <a:pt x="8" y="25"/>
                        <a:pt x="11" y="27"/>
                        <a:pt x="17" y="6"/>
                      </a:cubicBezTo>
                      <a:cubicBezTo>
                        <a:pt x="17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Freeform 23"/>
                <p:cNvSpPr>
                  <a:spLocks/>
                </p:cNvSpPr>
                <p:nvPr/>
              </p:nvSpPr>
              <p:spPr bwMode="auto">
                <a:xfrm>
                  <a:off x="5233988" y="1312863"/>
                  <a:ext cx="19050" cy="120650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4" y="11"/>
                    </a:cxn>
                    <a:cxn ang="0">
                      <a:pos x="14" y="89"/>
                    </a:cxn>
                    <a:cxn ang="0">
                      <a:pos x="10" y="95"/>
                    </a:cxn>
                    <a:cxn ang="0">
                      <a:pos x="10" y="33"/>
                    </a:cxn>
                    <a:cxn ang="0">
                      <a:pos x="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" h="95">
                      <a:moveTo>
                        <a:pt x="1" y="1"/>
                      </a:moveTo>
                      <a:cubicBezTo>
                        <a:pt x="1" y="1"/>
                        <a:pt x="13" y="7"/>
                        <a:pt x="14" y="11"/>
                      </a:cubicBezTo>
                      <a:cubicBezTo>
                        <a:pt x="14" y="15"/>
                        <a:pt x="14" y="89"/>
                        <a:pt x="14" y="89"/>
                      </a:cubicBezTo>
                      <a:cubicBezTo>
                        <a:pt x="14" y="89"/>
                        <a:pt x="16" y="95"/>
                        <a:pt x="10" y="95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" name="Group 179"/>
            <p:cNvGrpSpPr/>
            <p:nvPr/>
          </p:nvGrpSpPr>
          <p:grpSpPr>
            <a:xfrm>
              <a:off x="4069367" y="3008190"/>
              <a:ext cx="670221" cy="785973"/>
              <a:chOff x="4379002" y="3038673"/>
              <a:chExt cx="670221" cy="785973"/>
            </a:xfrm>
          </p:grpSpPr>
          <p:grpSp>
            <p:nvGrpSpPr>
              <p:cNvPr id="11" name="Group 151"/>
              <p:cNvGrpSpPr/>
              <p:nvPr/>
            </p:nvGrpSpPr>
            <p:grpSpPr>
              <a:xfrm>
                <a:off x="4379002" y="3038673"/>
                <a:ext cx="670221" cy="785973"/>
                <a:chOff x="4357688" y="3155950"/>
                <a:chExt cx="744538" cy="873125"/>
              </a:xfrm>
              <a:solidFill>
                <a:schemeClr val="accent1"/>
              </a:solidFill>
            </p:grpSpPr>
            <p:sp>
              <p:nvSpPr>
                <p:cNvPr id="42" name="Oval 24"/>
                <p:cNvSpPr>
                  <a:spLocks noChangeArrowheads="1"/>
                </p:cNvSpPr>
                <p:nvPr/>
              </p:nvSpPr>
              <p:spPr bwMode="auto">
                <a:xfrm>
                  <a:off x="4357688" y="3155950"/>
                  <a:ext cx="744538" cy="746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3" name="Freeform 25"/>
                <p:cNvSpPr>
                  <a:spLocks/>
                </p:cNvSpPr>
                <p:nvPr/>
              </p:nvSpPr>
              <p:spPr bwMode="auto">
                <a:xfrm>
                  <a:off x="4546600" y="3851275"/>
                  <a:ext cx="192088" cy="177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" y="112"/>
                    </a:cxn>
                    <a:cxn ang="0">
                      <a:pos x="121" y="1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1" h="112">
                      <a:moveTo>
                        <a:pt x="0" y="0"/>
                      </a:moveTo>
                      <a:lnTo>
                        <a:pt x="10" y="112"/>
                      </a:lnTo>
                      <a:lnTo>
                        <a:pt x="121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Group 152"/>
              <p:cNvGrpSpPr/>
              <p:nvPr/>
            </p:nvGrpSpPr>
            <p:grpSpPr>
              <a:xfrm>
                <a:off x="4486179" y="3178719"/>
                <a:ext cx="484446" cy="368694"/>
                <a:chOff x="4476750" y="3311525"/>
                <a:chExt cx="538163" cy="409576"/>
              </a:xfrm>
            </p:grpSpPr>
            <p:sp>
              <p:nvSpPr>
                <p:cNvPr id="36" name="Freeform 50"/>
                <p:cNvSpPr>
                  <a:spLocks/>
                </p:cNvSpPr>
                <p:nvPr/>
              </p:nvSpPr>
              <p:spPr bwMode="auto">
                <a:xfrm>
                  <a:off x="4476750" y="3311525"/>
                  <a:ext cx="517525" cy="231775"/>
                </a:xfrm>
                <a:custGeom>
                  <a:avLst/>
                  <a:gdLst/>
                  <a:ahLst/>
                  <a:cxnLst>
                    <a:cxn ang="0">
                      <a:pos x="161" y="146"/>
                    </a:cxn>
                    <a:cxn ang="0">
                      <a:pos x="0" y="74"/>
                    </a:cxn>
                    <a:cxn ang="0">
                      <a:pos x="166" y="0"/>
                    </a:cxn>
                    <a:cxn ang="0">
                      <a:pos x="326" y="71"/>
                    </a:cxn>
                    <a:cxn ang="0">
                      <a:pos x="161" y="146"/>
                    </a:cxn>
                  </a:cxnLst>
                  <a:rect l="0" t="0" r="r" b="b"/>
                  <a:pathLst>
                    <a:path w="326" h="146">
                      <a:moveTo>
                        <a:pt x="161" y="146"/>
                      </a:moveTo>
                      <a:lnTo>
                        <a:pt x="0" y="74"/>
                      </a:lnTo>
                      <a:lnTo>
                        <a:pt x="166" y="0"/>
                      </a:lnTo>
                      <a:lnTo>
                        <a:pt x="326" y="71"/>
                      </a:lnTo>
                      <a:lnTo>
                        <a:pt x="161" y="14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7" name="Rectangle 51"/>
                <p:cNvSpPr>
                  <a:spLocks noChangeArrowheads="1"/>
                </p:cNvSpPr>
                <p:nvPr/>
              </p:nvSpPr>
              <p:spPr bwMode="auto">
                <a:xfrm>
                  <a:off x="4972050" y="3421063"/>
                  <a:ext cx="17463" cy="1714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Oval 52"/>
                <p:cNvSpPr>
                  <a:spLocks noChangeArrowheads="1"/>
                </p:cNvSpPr>
                <p:nvPr/>
              </p:nvSpPr>
              <p:spPr bwMode="auto">
                <a:xfrm>
                  <a:off x="4954588" y="3571875"/>
                  <a:ext cx="52388" cy="52388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Freeform 53"/>
                <p:cNvSpPr>
                  <a:spLocks/>
                </p:cNvSpPr>
                <p:nvPr/>
              </p:nvSpPr>
              <p:spPr bwMode="auto">
                <a:xfrm>
                  <a:off x="4948238" y="3600450"/>
                  <a:ext cx="38100" cy="112713"/>
                </a:xfrm>
                <a:custGeom>
                  <a:avLst/>
                  <a:gdLst/>
                  <a:ahLst/>
                  <a:cxnLst>
                    <a:cxn ang="0">
                      <a:pos x="16" y="5"/>
                    </a:cxn>
                    <a:cxn ang="0">
                      <a:pos x="7" y="90"/>
                    </a:cxn>
                    <a:cxn ang="0">
                      <a:pos x="30" y="90"/>
                    </a:cxn>
                    <a:cxn ang="0">
                      <a:pos x="30" y="0"/>
                    </a:cxn>
                    <a:cxn ang="0">
                      <a:pos x="16" y="5"/>
                    </a:cxn>
                  </a:cxnLst>
                  <a:rect l="0" t="0" r="r" b="b"/>
                  <a:pathLst>
                    <a:path w="30" h="90">
                      <a:moveTo>
                        <a:pt x="16" y="5"/>
                      </a:moveTo>
                      <a:cubicBezTo>
                        <a:pt x="16" y="5"/>
                        <a:pt x="0" y="38"/>
                        <a:pt x="7" y="90"/>
                      </a:cubicBezTo>
                      <a:cubicBezTo>
                        <a:pt x="30" y="90"/>
                        <a:pt x="30" y="90"/>
                        <a:pt x="30" y="9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16" y="7"/>
                        <a:pt x="16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Freeform 54"/>
                <p:cNvSpPr>
                  <a:spLocks/>
                </p:cNvSpPr>
                <p:nvPr/>
              </p:nvSpPr>
              <p:spPr bwMode="auto">
                <a:xfrm>
                  <a:off x="4976813" y="3600450"/>
                  <a:ext cx="38100" cy="112713"/>
                </a:xfrm>
                <a:custGeom>
                  <a:avLst/>
                  <a:gdLst/>
                  <a:ahLst/>
                  <a:cxnLst>
                    <a:cxn ang="0">
                      <a:pos x="14" y="5"/>
                    </a:cxn>
                    <a:cxn ang="0">
                      <a:pos x="23" y="90"/>
                    </a:cxn>
                    <a:cxn ang="0">
                      <a:pos x="0" y="90"/>
                    </a:cxn>
                    <a:cxn ang="0">
                      <a:pos x="0" y="0"/>
                    </a:cxn>
                    <a:cxn ang="0">
                      <a:pos x="14" y="5"/>
                    </a:cxn>
                  </a:cxnLst>
                  <a:rect l="0" t="0" r="r" b="b"/>
                  <a:pathLst>
                    <a:path w="30" h="90">
                      <a:moveTo>
                        <a:pt x="14" y="5"/>
                      </a:moveTo>
                      <a:cubicBezTo>
                        <a:pt x="14" y="5"/>
                        <a:pt x="30" y="38"/>
                        <a:pt x="23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4" y="7"/>
                        <a:pt x="14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Freeform 55"/>
                <p:cNvSpPr>
                  <a:spLocks/>
                </p:cNvSpPr>
                <p:nvPr/>
              </p:nvSpPr>
              <p:spPr bwMode="auto">
                <a:xfrm>
                  <a:off x="4579938" y="3497263"/>
                  <a:ext cx="298450" cy="223838"/>
                </a:xfrm>
                <a:custGeom>
                  <a:avLst/>
                  <a:gdLst/>
                  <a:ahLst/>
                  <a:cxnLst>
                    <a:cxn ang="0">
                      <a:pos x="236" y="0"/>
                    </a:cxn>
                    <a:cxn ang="0">
                      <a:pos x="118" y="56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115" y="177"/>
                    </a:cxn>
                    <a:cxn ang="0">
                      <a:pos x="115" y="177"/>
                    </a:cxn>
                    <a:cxn ang="0">
                      <a:pos x="118" y="177"/>
                    </a:cxn>
                    <a:cxn ang="0">
                      <a:pos x="121" y="177"/>
                    </a:cxn>
                    <a:cxn ang="0">
                      <a:pos x="121" y="177"/>
                    </a:cxn>
                    <a:cxn ang="0">
                      <a:pos x="236" y="136"/>
                    </a:cxn>
                    <a:cxn ang="0">
                      <a:pos x="236" y="0"/>
                    </a:cxn>
                  </a:cxnLst>
                  <a:rect l="0" t="0" r="r" b="b"/>
                  <a:pathLst>
                    <a:path w="236" h="177">
                      <a:moveTo>
                        <a:pt x="236" y="0"/>
                      </a:moveTo>
                      <a:cubicBezTo>
                        <a:pt x="236" y="1"/>
                        <a:pt x="137" y="47"/>
                        <a:pt x="118" y="56"/>
                      </a:cubicBezTo>
                      <a:cubicBezTo>
                        <a:pt x="99" y="47"/>
                        <a:pt x="0" y="1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32" y="170"/>
                        <a:pt x="95" y="176"/>
                        <a:pt x="115" y="177"/>
                      </a:cubicBezTo>
                      <a:cubicBezTo>
                        <a:pt x="115" y="177"/>
                        <a:pt x="115" y="177"/>
                        <a:pt x="115" y="177"/>
                      </a:cubicBezTo>
                      <a:cubicBezTo>
                        <a:pt x="115" y="177"/>
                        <a:pt x="116" y="177"/>
                        <a:pt x="118" y="177"/>
                      </a:cubicBezTo>
                      <a:cubicBezTo>
                        <a:pt x="120" y="177"/>
                        <a:pt x="121" y="177"/>
                        <a:pt x="121" y="177"/>
                      </a:cubicBezTo>
                      <a:cubicBezTo>
                        <a:pt x="121" y="177"/>
                        <a:pt x="121" y="177"/>
                        <a:pt x="121" y="177"/>
                      </a:cubicBezTo>
                      <a:cubicBezTo>
                        <a:pt x="141" y="176"/>
                        <a:pt x="204" y="170"/>
                        <a:pt x="236" y="136"/>
                      </a:cubicBez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" name="Group 180"/>
            <p:cNvGrpSpPr/>
            <p:nvPr/>
          </p:nvGrpSpPr>
          <p:grpSpPr>
            <a:xfrm>
              <a:off x="4830009" y="3066085"/>
              <a:ext cx="438716" cy="508547"/>
              <a:chOff x="5217849" y="2905765"/>
              <a:chExt cx="438716" cy="508547"/>
            </a:xfrm>
          </p:grpSpPr>
          <p:grpSp>
            <p:nvGrpSpPr>
              <p:cNvPr id="14" name="Group 150"/>
              <p:cNvGrpSpPr/>
              <p:nvPr/>
            </p:nvGrpSpPr>
            <p:grpSpPr>
              <a:xfrm>
                <a:off x="5217849" y="2905765"/>
                <a:ext cx="438716" cy="508547"/>
                <a:chOff x="5289550" y="3008313"/>
                <a:chExt cx="487363" cy="564939"/>
              </a:xfrm>
              <a:solidFill>
                <a:schemeClr val="accent3"/>
              </a:solidFill>
            </p:grpSpPr>
            <p:sp>
              <p:nvSpPr>
                <p:cNvPr id="47" name="Oval 26"/>
                <p:cNvSpPr>
                  <a:spLocks noChangeArrowheads="1"/>
                </p:cNvSpPr>
                <p:nvPr/>
              </p:nvSpPr>
              <p:spPr bwMode="auto">
                <a:xfrm>
                  <a:off x="5289550" y="3008313"/>
                  <a:ext cx="487363" cy="48577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Freeform 27"/>
                <p:cNvSpPr>
                  <a:spLocks/>
                </p:cNvSpPr>
                <p:nvPr/>
              </p:nvSpPr>
              <p:spPr bwMode="auto">
                <a:xfrm>
                  <a:off x="5413375" y="3457364"/>
                  <a:ext cx="125413" cy="1158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73"/>
                    </a:cxn>
                    <a:cxn ang="0">
                      <a:pos x="79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9" h="73">
                      <a:moveTo>
                        <a:pt x="0" y="0"/>
                      </a:moveTo>
                      <a:lnTo>
                        <a:pt x="6" y="73"/>
                      </a:lnTo>
                      <a:lnTo>
                        <a:pt x="79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Freeform 56"/>
              <p:cNvSpPr>
                <a:spLocks noEditPoints="1"/>
              </p:cNvSpPr>
              <p:nvPr/>
            </p:nvSpPr>
            <p:spPr bwMode="auto">
              <a:xfrm>
                <a:off x="5313595" y="2975796"/>
                <a:ext cx="260086" cy="264373"/>
              </a:xfrm>
              <a:custGeom>
                <a:avLst/>
                <a:gdLst/>
                <a:ahLst/>
                <a:cxnLst>
                  <a:cxn ang="0">
                    <a:pos x="147" y="112"/>
                  </a:cxn>
                  <a:cxn ang="0">
                    <a:pos x="141" y="98"/>
                  </a:cxn>
                  <a:cxn ang="0">
                    <a:pos x="141" y="44"/>
                  </a:cxn>
                  <a:cxn ang="0">
                    <a:pos x="147" y="37"/>
                  </a:cxn>
                  <a:cxn ang="0">
                    <a:pos x="148" y="37"/>
                  </a:cxn>
                  <a:cxn ang="0">
                    <a:pos x="148" y="13"/>
                  </a:cxn>
                  <a:cxn ang="0">
                    <a:pos x="147" y="13"/>
                  </a:cxn>
                  <a:cxn ang="0">
                    <a:pos x="147" y="12"/>
                  </a:cxn>
                  <a:cxn ang="0">
                    <a:pos x="114" y="0"/>
                  </a:cxn>
                  <a:cxn ang="0">
                    <a:pos x="81" y="12"/>
                  </a:cxn>
                  <a:cxn ang="0">
                    <a:pos x="81" y="13"/>
                  </a:cxn>
                  <a:cxn ang="0">
                    <a:pos x="80" y="13"/>
                  </a:cxn>
                  <a:cxn ang="0">
                    <a:pos x="80" y="37"/>
                  </a:cxn>
                  <a:cxn ang="0">
                    <a:pos x="81" y="37"/>
                  </a:cxn>
                  <a:cxn ang="0">
                    <a:pos x="91" y="44"/>
                  </a:cxn>
                  <a:cxn ang="0">
                    <a:pos x="91" y="98"/>
                  </a:cxn>
                  <a:cxn ang="0">
                    <a:pos x="83" y="112"/>
                  </a:cxn>
                  <a:cxn ang="0">
                    <a:pos x="31" y="212"/>
                  </a:cxn>
                  <a:cxn ang="0">
                    <a:pos x="115" y="230"/>
                  </a:cxn>
                  <a:cxn ang="0">
                    <a:pos x="198" y="212"/>
                  </a:cxn>
                  <a:cxn ang="0">
                    <a:pos x="147" y="112"/>
                  </a:cxn>
                  <a:cxn ang="0">
                    <a:pos x="145" y="213"/>
                  </a:cxn>
                  <a:cxn ang="0">
                    <a:pos x="182" y="187"/>
                  </a:cxn>
                  <a:cxn ang="0">
                    <a:pos x="150" y="134"/>
                  </a:cxn>
                  <a:cxn ang="0">
                    <a:pos x="193" y="190"/>
                  </a:cxn>
                  <a:cxn ang="0">
                    <a:pos x="145" y="213"/>
                  </a:cxn>
                </a:cxnLst>
                <a:rect l="0" t="0" r="r" b="b"/>
                <a:pathLst>
                  <a:path w="229" h="231">
                    <a:moveTo>
                      <a:pt x="147" y="112"/>
                    </a:moveTo>
                    <a:cubicBezTo>
                      <a:pt x="147" y="112"/>
                      <a:pt x="141" y="109"/>
                      <a:pt x="141" y="98"/>
                    </a:cubicBezTo>
                    <a:cubicBezTo>
                      <a:pt x="141" y="89"/>
                      <a:pt x="141" y="55"/>
                      <a:pt x="141" y="44"/>
                    </a:cubicBezTo>
                    <a:cubicBezTo>
                      <a:pt x="145" y="42"/>
                      <a:pt x="147" y="40"/>
                      <a:pt x="147" y="37"/>
                    </a:cubicBez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7" y="13"/>
                      <a:pt x="147" y="13"/>
                      <a:pt x="147" y="12"/>
                    </a:cubicBezTo>
                    <a:cubicBezTo>
                      <a:pt x="147" y="5"/>
                      <a:pt x="132" y="0"/>
                      <a:pt x="114" y="0"/>
                    </a:cubicBezTo>
                    <a:cubicBezTo>
                      <a:pt x="96" y="0"/>
                      <a:pt x="81" y="5"/>
                      <a:pt x="81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2" y="40"/>
                      <a:pt x="84" y="42"/>
                      <a:pt x="91" y="44"/>
                    </a:cubicBezTo>
                    <a:cubicBezTo>
                      <a:pt x="91" y="56"/>
                      <a:pt x="91" y="89"/>
                      <a:pt x="91" y="98"/>
                    </a:cubicBezTo>
                    <a:cubicBezTo>
                      <a:pt x="91" y="109"/>
                      <a:pt x="83" y="112"/>
                      <a:pt x="83" y="112"/>
                    </a:cubicBezTo>
                    <a:cubicBezTo>
                      <a:pt x="71" y="119"/>
                      <a:pt x="0" y="190"/>
                      <a:pt x="31" y="212"/>
                    </a:cubicBezTo>
                    <a:cubicBezTo>
                      <a:pt x="59" y="231"/>
                      <a:pt x="105" y="231"/>
                      <a:pt x="115" y="230"/>
                    </a:cubicBezTo>
                    <a:cubicBezTo>
                      <a:pt x="124" y="231"/>
                      <a:pt x="170" y="231"/>
                      <a:pt x="198" y="212"/>
                    </a:cubicBezTo>
                    <a:cubicBezTo>
                      <a:pt x="229" y="190"/>
                      <a:pt x="159" y="119"/>
                      <a:pt x="147" y="112"/>
                    </a:cubicBezTo>
                    <a:close/>
                    <a:moveTo>
                      <a:pt x="145" y="213"/>
                    </a:moveTo>
                    <a:cubicBezTo>
                      <a:pt x="145" y="213"/>
                      <a:pt x="180" y="206"/>
                      <a:pt x="182" y="187"/>
                    </a:cubicBezTo>
                    <a:cubicBezTo>
                      <a:pt x="183" y="169"/>
                      <a:pt x="150" y="134"/>
                      <a:pt x="150" y="134"/>
                    </a:cubicBezTo>
                    <a:cubicBezTo>
                      <a:pt x="150" y="134"/>
                      <a:pt x="194" y="167"/>
                      <a:pt x="193" y="190"/>
                    </a:cubicBezTo>
                    <a:cubicBezTo>
                      <a:pt x="193" y="213"/>
                      <a:pt x="145" y="213"/>
                      <a:pt x="145" y="213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82"/>
            <p:cNvGrpSpPr/>
            <p:nvPr/>
          </p:nvGrpSpPr>
          <p:grpSpPr>
            <a:xfrm>
              <a:off x="4677609" y="2445889"/>
              <a:ext cx="530175" cy="620204"/>
              <a:chOff x="4974912" y="2319866"/>
              <a:chExt cx="530175" cy="620204"/>
            </a:xfrm>
          </p:grpSpPr>
          <p:grpSp>
            <p:nvGrpSpPr>
              <p:cNvPr id="16" name="Group 144"/>
              <p:cNvGrpSpPr/>
              <p:nvPr/>
            </p:nvGrpSpPr>
            <p:grpSpPr>
              <a:xfrm>
                <a:off x="4974912" y="2319866"/>
                <a:ext cx="530175" cy="620204"/>
                <a:chOff x="5019675" y="2357438"/>
                <a:chExt cx="588963" cy="688975"/>
              </a:xfrm>
              <a:solidFill>
                <a:schemeClr val="accent4"/>
              </a:solidFill>
            </p:grpSpPr>
            <p:sp>
              <p:nvSpPr>
                <p:cNvPr id="54" name="Oval 28"/>
                <p:cNvSpPr>
                  <a:spLocks noChangeArrowheads="1"/>
                </p:cNvSpPr>
                <p:nvPr/>
              </p:nvSpPr>
              <p:spPr bwMode="auto">
                <a:xfrm>
                  <a:off x="5019675" y="2357438"/>
                  <a:ext cx="588963" cy="5889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5" name="Freeform 29"/>
                <p:cNvSpPr>
                  <a:spLocks/>
                </p:cNvSpPr>
                <p:nvPr/>
              </p:nvSpPr>
              <p:spPr bwMode="auto">
                <a:xfrm>
                  <a:off x="5168900" y="2905125"/>
                  <a:ext cx="152400" cy="1412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89"/>
                    </a:cxn>
                    <a:cxn ang="0">
                      <a:pos x="96" y="1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6" h="89">
                      <a:moveTo>
                        <a:pt x="0" y="0"/>
                      </a:moveTo>
                      <a:lnTo>
                        <a:pt x="8" y="89"/>
                      </a:lnTo>
                      <a:lnTo>
                        <a:pt x="96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43"/>
              <p:cNvGrpSpPr/>
              <p:nvPr/>
            </p:nvGrpSpPr>
            <p:grpSpPr>
              <a:xfrm>
                <a:off x="5070658" y="2422757"/>
                <a:ext cx="367264" cy="327250"/>
                <a:chOff x="5126038" y="2471738"/>
                <a:chExt cx="407988" cy="363537"/>
              </a:xfrm>
            </p:grpSpPr>
            <p:sp>
              <p:nvSpPr>
                <p:cNvPr id="52" name="Freeform 57"/>
                <p:cNvSpPr>
                  <a:spLocks noEditPoints="1"/>
                </p:cNvSpPr>
                <p:nvPr/>
              </p:nvSpPr>
              <p:spPr bwMode="auto">
                <a:xfrm>
                  <a:off x="5135563" y="2471738"/>
                  <a:ext cx="361950" cy="361950"/>
                </a:xfrm>
                <a:custGeom>
                  <a:avLst/>
                  <a:gdLst/>
                  <a:ahLst/>
                  <a:cxnLst>
                    <a:cxn ang="0">
                      <a:pos x="143" y="0"/>
                    </a:cxn>
                    <a:cxn ang="0">
                      <a:pos x="0" y="143"/>
                    </a:cxn>
                    <a:cxn ang="0">
                      <a:pos x="143" y="286"/>
                    </a:cxn>
                    <a:cxn ang="0">
                      <a:pos x="286" y="143"/>
                    </a:cxn>
                    <a:cxn ang="0">
                      <a:pos x="143" y="0"/>
                    </a:cxn>
                    <a:cxn ang="0">
                      <a:pos x="143" y="279"/>
                    </a:cxn>
                    <a:cxn ang="0">
                      <a:pos x="7" y="143"/>
                    </a:cxn>
                    <a:cxn ang="0">
                      <a:pos x="143" y="6"/>
                    </a:cxn>
                    <a:cxn ang="0">
                      <a:pos x="280" y="143"/>
                    </a:cxn>
                    <a:cxn ang="0">
                      <a:pos x="143" y="279"/>
                    </a:cxn>
                  </a:cxnLst>
                  <a:rect l="0" t="0" r="r" b="b"/>
                  <a:pathLst>
                    <a:path w="286" h="286">
                      <a:moveTo>
                        <a:pt x="143" y="0"/>
                      </a:moveTo>
                      <a:cubicBezTo>
                        <a:pt x="64" y="0"/>
                        <a:pt x="0" y="64"/>
                        <a:pt x="0" y="143"/>
                      </a:cubicBezTo>
                      <a:cubicBezTo>
                        <a:pt x="0" y="222"/>
                        <a:pt x="64" y="286"/>
                        <a:pt x="143" y="286"/>
                      </a:cubicBezTo>
                      <a:cubicBezTo>
                        <a:pt x="222" y="286"/>
                        <a:pt x="286" y="222"/>
                        <a:pt x="286" y="143"/>
                      </a:cubicBezTo>
                      <a:cubicBezTo>
                        <a:pt x="286" y="64"/>
                        <a:pt x="222" y="0"/>
                        <a:pt x="143" y="0"/>
                      </a:cubicBezTo>
                      <a:close/>
                      <a:moveTo>
                        <a:pt x="143" y="279"/>
                      </a:moveTo>
                      <a:cubicBezTo>
                        <a:pt x="68" y="279"/>
                        <a:pt x="7" y="218"/>
                        <a:pt x="7" y="143"/>
                      </a:cubicBezTo>
                      <a:cubicBezTo>
                        <a:pt x="7" y="67"/>
                        <a:pt x="68" y="6"/>
                        <a:pt x="143" y="6"/>
                      </a:cubicBezTo>
                      <a:cubicBezTo>
                        <a:pt x="219" y="6"/>
                        <a:pt x="280" y="67"/>
                        <a:pt x="280" y="143"/>
                      </a:cubicBezTo>
                      <a:cubicBezTo>
                        <a:pt x="280" y="218"/>
                        <a:pt x="219" y="279"/>
                        <a:pt x="143" y="27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3" name="Freeform 58"/>
                <p:cNvSpPr>
                  <a:spLocks/>
                </p:cNvSpPr>
                <p:nvPr/>
              </p:nvSpPr>
              <p:spPr bwMode="auto">
                <a:xfrm>
                  <a:off x="5126038" y="2476500"/>
                  <a:ext cx="407988" cy="358775"/>
                </a:xfrm>
                <a:custGeom>
                  <a:avLst/>
                  <a:gdLst/>
                  <a:ahLst/>
                  <a:cxnLst>
                    <a:cxn ang="0">
                      <a:pos x="93" y="22"/>
                    </a:cxn>
                    <a:cxn ang="0">
                      <a:pos x="87" y="33"/>
                    </a:cxn>
                    <a:cxn ang="0">
                      <a:pos x="81" y="41"/>
                    </a:cxn>
                    <a:cxn ang="0">
                      <a:pos x="76" y="37"/>
                    </a:cxn>
                    <a:cxn ang="0">
                      <a:pos x="75" y="46"/>
                    </a:cxn>
                    <a:cxn ang="0">
                      <a:pos x="60" y="49"/>
                    </a:cxn>
                    <a:cxn ang="0">
                      <a:pos x="51" y="58"/>
                    </a:cxn>
                    <a:cxn ang="0">
                      <a:pos x="39" y="76"/>
                    </a:cxn>
                    <a:cxn ang="0">
                      <a:pos x="31" y="87"/>
                    </a:cxn>
                    <a:cxn ang="0">
                      <a:pos x="38" y="95"/>
                    </a:cxn>
                    <a:cxn ang="0">
                      <a:pos x="39" y="99"/>
                    </a:cxn>
                    <a:cxn ang="0">
                      <a:pos x="32" y="93"/>
                    </a:cxn>
                    <a:cxn ang="0">
                      <a:pos x="27" y="85"/>
                    </a:cxn>
                    <a:cxn ang="0">
                      <a:pos x="24" y="97"/>
                    </a:cxn>
                    <a:cxn ang="0">
                      <a:pos x="25" y="118"/>
                    </a:cxn>
                    <a:cxn ang="0">
                      <a:pos x="35" y="113"/>
                    </a:cxn>
                    <a:cxn ang="0">
                      <a:pos x="46" y="125"/>
                    </a:cxn>
                    <a:cxn ang="0">
                      <a:pos x="59" y="138"/>
                    </a:cxn>
                    <a:cxn ang="0">
                      <a:pos x="71" y="149"/>
                    </a:cxn>
                    <a:cxn ang="0">
                      <a:pos x="87" y="166"/>
                    </a:cxn>
                    <a:cxn ang="0">
                      <a:pos x="82" y="190"/>
                    </a:cxn>
                    <a:cxn ang="0">
                      <a:pos x="69" y="219"/>
                    </a:cxn>
                    <a:cxn ang="0">
                      <a:pos x="74" y="240"/>
                    </a:cxn>
                    <a:cxn ang="0">
                      <a:pos x="66" y="241"/>
                    </a:cxn>
                    <a:cxn ang="0">
                      <a:pos x="46" y="209"/>
                    </a:cxn>
                    <a:cxn ang="0">
                      <a:pos x="24" y="159"/>
                    </a:cxn>
                    <a:cxn ang="0">
                      <a:pos x="17" y="123"/>
                    </a:cxn>
                    <a:cxn ang="0">
                      <a:pos x="104" y="259"/>
                    </a:cxn>
                    <a:cxn ang="0">
                      <a:pos x="127" y="255"/>
                    </a:cxn>
                    <a:cxn ang="0">
                      <a:pos x="156" y="252"/>
                    </a:cxn>
                    <a:cxn ang="0">
                      <a:pos x="154" y="264"/>
                    </a:cxn>
                    <a:cxn ang="0">
                      <a:pos x="171" y="263"/>
                    </a:cxn>
                    <a:cxn ang="0">
                      <a:pos x="196" y="260"/>
                    </a:cxn>
                    <a:cxn ang="0">
                      <a:pos x="194" y="4"/>
                    </a:cxn>
                    <a:cxn ang="0">
                      <a:pos x="278" y="91"/>
                    </a:cxn>
                    <a:cxn ang="0">
                      <a:pos x="267" y="82"/>
                    </a:cxn>
                    <a:cxn ang="0">
                      <a:pos x="256" y="105"/>
                    </a:cxn>
                    <a:cxn ang="0">
                      <a:pos x="240" y="84"/>
                    </a:cxn>
                    <a:cxn ang="0">
                      <a:pos x="247" y="106"/>
                    </a:cxn>
                    <a:cxn ang="0">
                      <a:pos x="263" y="112"/>
                    </a:cxn>
                    <a:cxn ang="0">
                      <a:pos x="256" y="142"/>
                    </a:cxn>
                    <a:cxn ang="0">
                      <a:pos x="248" y="173"/>
                    </a:cxn>
                    <a:cxn ang="0">
                      <a:pos x="238" y="194"/>
                    </a:cxn>
                    <a:cxn ang="0">
                      <a:pos x="208" y="218"/>
                    </a:cxn>
                    <a:cxn ang="0">
                      <a:pos x="200" y="197"/>
                    </a:cxn>
                    <a:cxn ang="0">
                      <a:pos x="201" y="171"/>
                    </a:cxn>
                    <a:cxn ang="0">
                      <a:pos x="191" y="143"/>
                    </a:cxn>
                    <a:cxn ang="0">
                      <a:pos x="177" y="127"/>
                    </a:cxn>
                    <a:cxn ang="0">
                      <a:pos x="140" y="128"/>
                    </a:cxn>
                    <a:cxn ang="0">
                      <a:pos x="127" y="108"/>
                    </a:cxn>
                    <a:cxn ang="0">
                      <a:pos x="142" y="70"/>
                    </a:cxn>
                    <a:cxn ang="0">
                      <a:pos x="168" y="59"/>
                    </a:cxn>
                    <a:cxn ang="0">
                      <a:pos x="185" y="66"/>
                    </a:cxn>
                    <a:cxn ang="0">
                      <a:pos x="207" y="66"/>
                    </a:cxn>
                    <a:cxn ang="0">
                      <a:pos x="229" y="62"/>
                    </a:cxn>
                    <a:cxn ang="0">
                      <a:pos x="208" y="53"/>
                    </a:cxn>
                    <a:cxn ang="0">
                      <a:pos x="207" y="46"/>
                    </a:cxn>
                    <a:cxn ang="0">
                      <a:pos x="180" y="46"/>
                    </a:cxn>
                    <a:cxn ang="0">
                      <a:pos x="157" y="53"/>
                    </a:cxn>
                    <a:cxn ang="0">
                      <a:pos x="152" y="30"/>
                    </a:cxn>
                    <a:cxn ang="0">
                      <a:pos x="136" y="16"/>
                    </a:cxn>
                    <a:cxn ang="0">
                      <a:pos x="154" y="5"/>
                    </a:cxn>
                  </a:cxnLst>
                  <a:rect l="0" t="0" r="r" b="b"/>
                  <a:pathLst>
                    <a:path w="322" h="282">
                      <a:moveTo>
                        <a:pt x="131" y="1"/>
                      </a:moveTo>
                      <a:cubicBezTo>
                        <a:pt x="131" y="1"/>
                        <a:pt x="83" y="7"/>
                        <a:pt x="50" y="45"/>
                      </a:cubicBezTo>
                      <a:cubicBezTo>
                        <a:pt x="50" y="45"/>
                        <a:pt x="75" y="19"/>
                        <a:pt x="91" y="19"/>
                      </a:cubicBezTo>
                      <a:cubicBezTo>
                        <a:pt x="94" y="20"/>
                        <a:pt x="94" y="20"/>
                        <a:pt x="94" y="20"/>
                      </a:cubicBezTo>
                      <a:cubicBezTo>
                        <a:pt x="94" y="20"/>
                        <a:pt x="94" y="22"/>
                        <a:pt x="93" y="22"/>
                      </a:cubicBezTo>
                      <a:cubicBezTo>
                        <a:pt x="93" y="23"/>
                        <a:pt x="91" y="25"/>
                        <a:pt x="91" y="26"/>
                      </a:cubicBezTo>
                      <a:cubicBezTo>
                        <a:pt x="91" y="27"/>
                        <a:pt x="91" y="29"/>
                        <a:pt x="91" y="29"/>
                      </a:cubicBezTo>
                      <a:cubicBezTo>
                        <a:pt x="90" y="30"/>
                        <a:pt x="90" y="30"/>
                        <a:pt x="90" y="30"/>
                      </a:cubicBezTo>
                      <a:cubicBezTo>
                        <a:pt x="90" y="30"/>
                        <a:pt x="88" y="31"/>
                        <a:pt x="88" y="31"/>
                      </a:cubicBezTo>
                      <a:cubicBezTo>
                        <a:pt x="88" y="32"/>
                        <a:pt x="87" y="32"/>
                        <a:pt x="87" y="33"/>
                      </a:cubicBezTo>
                      <a:cubicBezTo>
                        <a:pt x="87" y="34"/>
                        <a:pt x="87" y="36"/>
                        <a:pt x="87" y="36"/>
                      </a:cubicBezTo>
                      <a:cubicBezTo>
                        <a:pt x="88" y="39"/>
                        <a:pt x="88" y="39"/>
                        <a:pt x="88" y="39"/>
                      </a:cubicBezTo>
                      <a:cubicBezTo>
                        <a:pt x="87" y="40"/>
                        <a:pt x="87" y="40"/>
                        <a:pt x="87" y="40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5" y="41"/>
                        <a:pt x="82" y="42"/>
                        <a:pt x="81" y="41"/>
                      </a:cubicBezTo>
                      <a:cubicBezTo>
                        <a:pt x="80" y="41"/>
                        <a:pt x="80" y="39"/>
                        <a:pt x="80" y="39"/>
                      </a:cubicBezTo>
                      <a:cubicBezTo>
                        <a:pt x="83" y="37"/>
                        <a:pt x="83" y="37"/>
                        <a:pt x="83" y="37"/>
                      </a:cubicBezTo>
                      <a:cubicBezTo>
                        <a:pt x="83" y="37"/>
                        <a:pt x="83" y="37"/>
                        <a:pt x="82" y="36"/>
                      </a:cubicBezTo>
                      <a:cubicBezTo>
                        <a:pt x="81" y="36"/>
                        <a:pt x="82" y="34"/>
                        <a:pt x="80" y="34"/>
                      </a:cubicBezTo>
                      <a:cubicBezTo>
                        <a:pt x="79" y="35"/>
                        <a:pt x="76" y="37"/>
                        <a:pt x="76" y="37"/>
                      </a:cubicBezTo>
                      <a:cubicBezTo>
                        <a:pt x="74" y="38"/>
                        <a:pt x="74" y="38"/>
                        <a:pt x="74" y="38"/>
                      </a:cubicBezTo>
                      <a:cubicBezTo>
                        <a:pt x="74" y="38"/>
                        <a:pt x="73" y="41"/>
                        <a:pt x="73" y="41"/>
                      </a:cubicBezTo>
                      <a:cubicBezTo>
                        <a:pt x="74" y="41"/>
                        <a:pt x="75" y="42"/>
                        <a:pt x="75" y="42"/>
                      </a:cubicBezTo>
                      <a:cubicBezTo>
                        <a:pt x="75" y="42"/>
                        <a:pt x="75" y="43"/>
                        <a:pt x="75" y="44"/>
                      </a:cubicBezTo>
                      <a:cubicBezTo>
                        <a:pt x="75" y="45"/>
                        <a:pt x="75" y="46"/>
                        <a:pt x="75" y="46"/>
                      </a:cubicBezTo>
                      <a:cubicBezTo>
                        <a:pt x="75" y="46"/>
                        <a:pt x="74" y="47"/>
                        <a:pt x="72" y="47"/>
                      </a:cubicBezTo>
                      <a:cubicBezTo>
                        <a:pt x="71" y="46"/>
                        <a:pt x="69" y="46"/>
                        <a:pt x="68" y="46"/>
                      </a:cubicBezTo>
                      <a:cubicBezTo>
                        <a:pt x="67" y="45"/>
                        <a:pt x="66" y="45"/>
                        <a:pt x="65" y="45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7"/>
                        <a:pt x="60" y="49"/>
                        <a:pt x="60" y="49"/>
                      </a:cubicBezTo>
                      <a:cubicBezTo>
                        <a:pt x="60" y="49"/>
                        <a:pt x="59" y="49"/>
                        <a:pt x="59" y="50"/>
                      </a:cubicBezTo>
                      <a:cubicBezTo>
                        <a:pt x="59" y="51"/>
                        <a:pt x="58" y="53"/>
                        <a:pt x="58" y="53"/>
                      </a:cubicBezTo>
                      <a:cubicBezTo>
                        <a:pt x="58" y="53"/>
                        <a:pt x="57" y="54"/>
                        <a:pt x="55" y="55"/>
                      </a:cubicBezTo>
                      <a:cubicBezTo>
                        <a:pt x="53" y="55"/>
                        <a:pt x="52" y="56"/>
                        <a:pt x="52" y="56"/>
                      </a:cubicBezTo>
                      <a:cubicBezTo>
                        <a:pt x="51" y="58"/>
                        <a:pt x="51" y="58"/>
                        <a:pt x="51" y="58"/>
                      </a:cubicBezTo>
                      <a:cubicBezTo>
                        <a:pt x="51" y="58"/>
                        <a:pt x="49" y="60"/>
                        <a:pt x="48" y="61"/>
                      </a:cubicBezTo>
                      <a:cubicBezTo>
                        <a:pt x="47" y="62"/>
                        <a:pt x="44" y="65"/>
                        <a:pt x="43" y="65"/>
                      </a:cubicBezTo>
                      <a:cubicBezTo>
                        <a:pt x="43" y="65"/>
                        <a:pt x="41" y="67"/>
                        <a:pt x="41" y="68"/>
                      </a:cubicBezTo>
                      <a:cubicBezTo>
                        <a:pt x="40" y="69"/>
                        <a:pt x="41" y="71"/>
                        <a:pt x="40" y="72"/>
                      </a:cubicBezTo>
                      <a:cubicBezTo>
                        <a:pt x="40" y="73"/>
                        <a:pt x="39" y="74"/>
                        <a:pt x="39" y="76"/>
                      </a:cubicBezTo>
                      <a:cubicBezTo>
                        <a:pt x="39" y="77"/>
                        <a:pt x="38" y="79"/>
                        <a:pt x="37" y="79"/>
                      </a:cubicBezTo>
                      <a:cubicBezTo>
                        <a:pt x="36" y="80"/>
                        <a:pt x="35" y="81"/>
                        <a:pt x="35" y="81"/>
                      </a:cubicBezTo>
                      <a:cubicBezTo>
                        <a:pt x="34" y="81"/>
                        <a:pt x="32" y="82"/>
                        <a:pt x="31" y="83"/>
                      </a:cubicBezTo>
                      <a:cubicBezTo>
                        <a:pt x="30" y="83"/>
                        <a:pt x="29" y="85"/>
                        <a:pt x="29" y="85"/>
                      </a:cubicBezTo>
                      <a:cubicBezTo>
                        <a:pt x="29" y="86"/>
                        <a:pt x="31" y="87"/>
                        <a:pt x="31" y="87"/>
                      </a:cubicBezTo>
                      <a:cubicBezTo>
                        <a:pt x="32" y="87"/>
                        <a:pt x="33" y="88"/>
                        <a:pt x="33" y="88"/>
                      </a:cubicBezTo>
                      <a:cubicBezTo>
                        <a:pt x="33" y="88"/>
                        <a:pt x="33" y="90"/>
                        <a:pt x="33" y="91"/>
                      </a:cubicBezTo>
                      <a:cubicBezTo>
                        <a:pt x="33" y="91"/>
                        <a:pt x="32" y="94"/>
                        <a:pt x="33" y="94"/>
                      </a:cubicBezTo>
                      <a:cubicBezTo>
                        <a:pt x="34" y="94"/>
                        <a:pt x="36" y="94"/>
                        <a:pt x="36" y="94"/>
                      </a:cubicBezTo>
                      <a:cubicBezTo>
                        <a:pt x="38" y="95"/>
                        <a:pt x="38" y="95"/>
                        <a:pt x="38" y="95"/>
                      </a:cubicBezTo>
                      <a:cubicBezTo>
                        <a:pt x="41" y="96"/>
                        <a:pt x="41" y="96"/>
                        <a:pt x="41" y="96"/>
                      </a:cubicBezTo>
                      <a:cubicBezTo>
                        <a:pt x="42" y="97"/>
                        <a:pt x="42" y="97"/>
                        <a:pt x="42" y="97"/>
                      </a:cubicBezTo>
                      <a:cubicBezTo>
                        <a:pt x="42" y="97"/>
                        <a:pt x="42" y="99"/>
                        <a:pt x="41" y="99"/>
                      </a:cubicBezTo>
                      <a:cubicBezTo>
                        <a:pt x="41" y="100"/>
                        <a:pt x="40" y="101"/>
                        <a:pt x="40" y="101"/>
                      </a:cubicBezTo>
                      <a:cubicBezTo>
                        <a:pt x="39" y="100"/>
                        <a:pt x="39" y="100"/>
                        <a:pt x="39" y="99"/>
                      </a:cubicBezTo>
                      <a:cubicBezTo>
                        <a:pt x="38" y="98"/>
                        <a:pt x="39" y="98"/>
                        <a:pt x="37" y="97"/>
                      </a:cubicBezTo>
                      <a:cubicBezTo>
                        <a:pt x="36" y="97"/>
                        <a:pt x="35" y="98"/>
                        <a:pt x="35" y="98"/>
                      </a:cubicBezTo>
                      <a:cubicBezTo>
                        <a:pt x="34" y="97"/>
                        <a:pt x="33" y="97"/>
                        <a:pt x="33" y="97"/>
                      </a:cubicBezTo>
                      <a:cubicBezTo>
                        <a:pt x="32" y="96"/>
                        <a:pt x="32" y="97"/>
                        <a:pt x="32" y="96"/>
                      </a:cubicBezTo>
                      <a:cubicBezTo>
                        <a:pt x="32" y="94"/>
                        <a:pt x="33" y="94"/>
                        <a:pt x="32" y="93"/>
                      </a:cubicBezTo>
                      <a:cubicBezTo>
                        <a:pt x="32" y="92"/>
                        <a:pt x="31" y="91"/>
                        <a:pt x="30" y="91"/>
                      </a:cubicBezTo>
                      <a:cubicBezTo>
                        <a:pt x="30" y="91"/>
                        <a:pt x="31" y="92"/>
                        <a:pt x="30" y="91"/>
                      </a:cubicBezTo>
                      <a:cubicBezTo>
                        <a:pt x="29" y="90"/>
                        <a:pt x="28" y="89"/>
                        <a:pt x="27" y="89"/>
                      </a:cubicBezTo>
                      <a:cubicBezTo>
                        <a:pt x="27" y="89"/>
                        <a:pt x="26" y="90"/>
                        <a:pt x="26" y="89"/>
                      </a:cubicBezTo>
                      <a:cubicBezTo>
                        <a:pt x="26" y="88"/>
                        <a:pt x="27" y="86"/>
                        <a:pt x="27" y="85"/>
                      </a:cubicBezTo>
                      <a:cubicBezTo>
                        <a:pt x="27" y="85"/>
                        <a:pt x="27" y="83"/>
                        <a:pt x="27" y="83"/>
                      </a:cubicBezTo>
                      <a:cubicBezTo>
                        <a:pt x="27" y="82"/>
                        <a:pt x="28" y="78"/>
                        <a:pt x="28" y="78"/>
                      </a:cubicBezTo>
                      <a:cubicBezTo>
                        <a:pt x="28" y="78"/>
                        <a:pt x="24" y="87"/>
                        <a:pt x="22" y="93"/>
                      </a:cubicBezTo>
                      <a:cubicBezTo>
                        <a:pt x="22" y="93"/>
                        <a:pt x="24" y="93"/>
                        <a:pt x="24" y="94"/>
                      </a:cubicBezTo>
                      <a:cubicBezTo>
                        <a:pt x="24" y="95"/>
                        <a:pt x="24" y="96"/>
                        <a:pt x="24" y="97"/>
                      </a:cubicBezTo>
                      <a:cubicBezTo>
                        <a:pt x="24" y="98"/>
                        <a:pt x="24" y="98"/>
                        <a:pt x="24" y="102"/>
                      </a:cubicBezTo>
                      <a:cubicBezTo>
                        <a:pt x="24" y="105"/>
                        <a:pt x="25" y="106"/>
                        <a:pt x="24" y="107"/>
                      </a:cubicBezTo>
                      <a:cubicBezTo>
                        <a:pt x="24" y="108"/>
                        <a:pt x="23" y="110"/>
                        <a:pt x="23" y="111"/>
                      </a:cubicBezTo>
                      <a:cubicBezTo>
                        <a:pt x="23" y="112"/>
                        <a:pt x="24" y="116"/>
                        <a:pt x="24" y="116"/>
                      </a:cubicBezTo>
                      <a:cubicBezTo>
                        <a:pt x="25" y="117"/>
                        <a:pt x="25" y="117"/>
                        <a:pt x="25" y="118"/>
                      </a:cubicBezTo>
                      <a:cubicBezTo>
                        <a:pt x="26" y="119"/>
                        <a:pt x="24" y="121"/>
                        <a:pt x="26" y="119"/>
                      </a:cubicBezTo>
                      <a:cubicBezTo>
                        <a:pt x="28" y="116"/>
                        <a:pt x="28" y="115"/>
                        <a:pt x="28" y="115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4"/>
                        <a:pt x="29" y="112"/>
                        <a:pt x="32" y="112"/>
                      </a:cubicBezTo>
                      <a:cubicBezTo>
                        <a:pt x="34" y="113"/>
                        <a:pt x="34" y="112"/>
                        <a:pt x="35" y="113"/>
                      </a:cubicBezTo>
                      <a:cubicBezTo>
                        <a:pt x="35" y="114"/>
                        <a:pt x="34" y="116"/>
                        <a:pt x="35" y="116"/>
                      </a:cubicBezTo>
                      <a:cubicBezTo>
                        <a:pt x="36" y="117"/>
                        <a:pt x="39" y="115"/>
                        <a:pt x="40" y="115"/>
                      </a:cubicBezTo>
                      <a:cubicBezTo>
                        <a:pt x="41" y="116"/>
                        <a:pt x="42" y="116"/>
                        <a:pt x="43" y="117"/>
                      </a:cubicBezTo>
                      <a:cubicBezTo>
                        <a:pt x="43" y="119"/>
                        <a:pt x="44" y="121"/>
                        <a:pt x="45" y="121"/>
                      </a:cubicBezTo>
                      <a:cubicBezTo>
                        <a:pt x="45" y="122"/>
                        <a:pt x="45" y="124"/>
                        <a:pt x="46" y="125"/>
                      </a:cubicBezTo>
                      <a:cubicBezTo>
                        <a:pt x="46" y="126"/>
                        <a:pt x="49" y="127"/>
                        <a:pt x="50" y="127"/>
                      </a:cubicBezTo>
                      <a:cubicBezTo>
                        <a:pt x="50" y="127"/>
                        <a:pt x="54" y="128"/>
                        <a:pt x="54" y="128"/>
                      </a:cubicBezTo>
                      <a:cubicBezTo>
                        <a:pt x="55" y="129"/>
                        <a:pt x="54" y="130"/>
                        <a:pt x="56" y="131"/>
                      </a:cubicBezTo>
                      <a:cubicBezTo>
                        <a:pt x="58" y="131"/>
                        <a:pt x="58" y="135"/>
                        <a:pt x="58" y="135"/>
                      </a:cubicBezTo>
                      <a:cubicBezTo>
                        <a:pt x="58" y="135"/>
                        <a:pt x="59" y="138"/>
                        <a:pt x="59" y="138"/>
                      </a:cubicBezTo>
                      <a:cubicBezTo>
                        <a:pt x="58" y="139"/>
                        <a:pt x="58" y="141"/>
                        <a:pt x="59" y="141"/>
                      </a:cubicBezTo>
                      <a:cubicBezTo>
                        <a:pt x="61" y="141"/>
                        <a:pt x="63" y="142"/>
                        <a:pt x="63" y="142"/>
                      </a:cubicBezTo>
                      <a:cubicBezTo>
                        <a:pt x="63" y="142"/>
                        <a:pt x="62" y="144"/>
                        <a:pt x="64" y="145"/>
                      </a:cubicBezTo>
                      <a:cubicBezTo>
                        <a:pt x="67" y="146"/>
                        <a:pt x="69" y="147"/>
                        <a:pt x="70" y="147"/>
                      </a:cubicBezTo>
                      <a:cubicBezTo>
                        <a:pt x="70" y="147"/>
                        <a:pt x="68" y="149"/>
                        <a:pt x="71" y="149"/>
                      </a:cubicBezTo>
                      <a:cubicBezTo>
                        <a:pt x="74" y="149"/>
                        <a:pt x="76" y="149"/>
                        <a:pt x="78" y="150"/>
                      </a:cubicBezTo>
                      <a:cubicBezTo>
                        <a:pt x="79" y="151"/>
                        <a:pt x="78" y="152"/>
                        <a:pt x="82" y="154"/>
                      </a:cubicBezTo>
                      <a:cubicBezTo>
                        <a:pt x="85" y="156"/>
                        <a:pt x="86" y="157"/>
                        <a:pt x="87" y="157"/>
                      </a:cubicBezTo>
                      <a:cubicBezTo>
                        <a:pt x="88" y="158"/>
                        <a:pt x="90" y="157"/>
                        <a:pt x="89" y="160"/>
                      </a:cubicBezTo>
                      <a:cubicBezTo>
                        <a:pt x="89" y="163"/>
                        <a:pt x="88" y="165"/>
                        <a:pt x="87" y="166"/>
                      </a:cubicBezTo>
                      <a:cubicBezTo>
                        <a:pt x="86" y="167"/>
                        <a:pt x="84" y="170"/>
                        <a:pt x="83" y="171"/>
                      </a:cubicBezTo>
                      <a:cubicBezTo>
                        <a:pt x="82" y="172"/>
                        <a:pt x="81" y="174"/>
                        <a:pt x="82" y="176"/>
                      </a:cubicBezTo>
                      <a:cubicBezTo>
                        <a:pt x="83" y="178"/>
                        <a:pt x="84" y="180"/>
                        <a:pt x="84" y="181"/>
                      </a:cubicBezTo>
                      <a:cubicBezTo>
                        <a:pt x="84" y="182"/>
                        <a:pt x="85" y="185"/>
                        <a:pt x="84" y="187"/>
                      </a:cubicBezTo>
                      <a:cubicBezTo>
                        <a:pt x="83" y="188"/>
                        <a:pt x="82" y="190"/>
                        <a:pt x="82" y="190"/>
                      </a:cubicBezTo>
                      <a:cubicBezTo>
                        <a:pt x="82" y="190"/>
                        <a:pt x="84" y="192"/>
                        <a:pt x="83" y="194"/>
                      </a:cubicBezTo>
                      <a:cubicBezTo>
                        <a:pt x="81" y="196"/>
                        <a:pt x="78" y="198"/>
                        <a:pt x="77" y="198"/>
                      </a:cubicBezTo>
                      <a:cubicBezTo>
                        <a:pt x="76" y="199"/>
                        <a:pt x="73" y="201"/>
                        <a:pt x="73" y="201"/>
                      </a:cubicBezTo>
                      <a:cubicBezTo>
                        <a:pt x="73" y="201"/>
                        <a:pt x="73" y="207"/>
                        <a:pt x="73" y="208"/>
                      </a:cubicBezTo>
                      <a:cubicBezTo>
                        <a:pt x="73" y="209"/>
                        <a:pt x="68" y="217"/>
                        <a:pt x="69" y="219"/>
                      </a:cubicBezTo>
                      <a:cubicBezTo>
                        <a:pt x="71" y="221"/>
                        <a:pt x="71" y="224"/>
                        <a:pt x="71" y="225"/>
                      </a:cubicBezTo>
                      <a:cubicBezTo>
                        <a:pt x="71" y="226"/>
                        <a:pt x="70" y="226"/>
                        <a:pt x="69" y="227"/>
                      </a:cubicBezTo>
                      <a:cubicBezTo>
                        <a:pt x="69" y="228"/>
                        <a:pt x="66" y="227"/>
                        <a:pt x="68" y="230"/>
                      </a:cubicBezTo>
                      <a:cubicBezTo>
                        <a:pt x="70" y="233"/>
                        <a:pt x="71" y="234"/>
                        <a:pt x="72" y="236"/>
                      </a:cubicBezTo>
                      <a:cubicBezTo>
                        <a:pt x="73" y="238"/>
                        <a:pt x="72" y="238"/>
                        <a:pt x="74" y="240"/>
                      </a:cubicBezTo>
                      <a:cubicBezTo>
                        <a:pt x="75" y="242"/>
                        <a:pt x="76" y="243"/>
                        <a:pt x="77" y="245"/>
                      </a:cubicBezTo>
                      <a:cubicBezTo>
                        <a:pt x="79" y="246"/>
                        <a:pt x="80" y="247"/>
                        <a:pt x="80" y="248"/>
                      </a:cubicBezTo>
                      <a:cubicBezTo>
                        <a:pt x="80" y="250"/>
                        <a:pt x="84" y="254"/>
                        <a:pt x="80" y="251"/>
                      </a:cubicBezTo>
                      <a:cubicBezTo>
                        <a:pt x="76" y="248"/>
                        <a:pt x="79" y="251"/>
                        <a:pt x="74" y="247"/>
                      </a:cubicBezTo>
                      <a:cubicBezTo>
                        <a:pt x="69" y="242"/>
                        <a:pt x="68" y="244"/>
                        <a:pt x="66" y="241"/>
                      </a:cubicBezTo>
                      <a:cubicBezTo>
                        <a:pt x="64" y="239"/>
                        <a:pt x="67" y="248"/>
                        <a:pt x="63" y="237"/>
                      </a:cubicBezTo>
                      <a:cubicBezTo>
                        <a:pt x="59" y="226"/>
                        <a:pt x="57" y="227"/>
                        <a:pt x="56" y="225"/>
                      </a:cubicBezTo>
                      <a:cubicBezTo>
                        <a:pt x="55" y="223"/>
                        <a:pt x="56" y="225"/>
                        <a:pt x="53" y="220"/>
                      </a:cubicBezTo>
                      <a:cubicBezTo>
                        <a:pt x="50" y="214"/>
                        <a:pt x="53" y="218"/>
                        <a:pt x="50" y="214"/>
                      </a:cubicBezTo>
                      <a:cubicBezTo>
                        <a:pt x="47" y="211"/>
                        <a:pt x="47" y="216"/>
                        <a:pt x="46" y="209"/>
                      </a:cubicBezTo>
                      <a:cubicBezTo>
                        <a:pt x="45" y="203"/>
                        <a:pt x="44" y="207"/>
                        <a:pt x="43" y="200"/>
                      </a:cubicBezTo>
                      <a:cubicBezTo>
                        <a:pt x="41" y="193"/>
                        <a:pt x="44" y="192"/>
                        <a:pt x="40" y="189"/>
                      </a:cubicBezTo>
                      <a:cubicBezTo>
                        <a:pt x="36" y="186"/>
                        <a:pt x="36" y="187"/>
                        <a:pt x="35" y="185"/>
                      </a:cubicBezTo>
                      <a:cubicBezTo>
                        <a:pt x="34" y="182"/>
                        <a:pt x="35" y="185"/>
                        <a:pt x="32" y="179"/>
                      </a:cubicBezTo>
                      <a:cubicBezTo>
                        <a:pt x="28" y="172"/>
                        <a:pt x="24" y="170"/>
                        <a:pt x="24" y="159"/>
                      </a:cubicBezTo>
                      <a:cubicBezTo>
                        <a:pt x="24" y="149"/>
                        <a:pt x="24" y="147"/>
                        <a:pt x="24" y="147"/>
                      </a:cubicBezTo>
                      <a:cubicBezTo>
                        <a:pt x="24" y="147"/>
                        <a:pt x="19" y="143"/>
                        <a:pt x="20" y="137"/>
                      </a:cubicBezTo>
                      <a:cubicBezTo>
                        <a:pt x="22" y="131"/>
                        <a:pt x="23" y="133"/>
                        <a:pt x="22" y="131"/>
                      </a:cubicBezTo>
                      <a:cubicBezTo>
                        <a:pt x="22" y="129"/>
                        <a:pt x="21" y="129"/>
                        <a:pt x="19" y="127"/>
                      </a:cubicBezTo>
                      <a:cubicBezTo>
                        <a:pt x="17" y="124"/>
                        <a:pt x="17" y="125"/>
                        <a:pt x="17" y="123"/>
                      </a:cubicBezTo>
                      <a:cubicBezTo>
                        <a:pt x="16" y="122"/>
                        <a:pt x="16" y="118"/>
                        <a:pt x="16" y="118"/>
                      </a:cubicBezTo>
                      <a:cubicBezTo>
                        <a:pt x="14" y="119"/>
                        <a:pt x="14" y="119"/>
                        <a:pt x="14" y="119"/>
                      </a:cubicBezTo>
                      <a:cubicBezTo>
                        <a:pt x="14" y="119"/>
                        <a:pt x="0" y="258"/>
                        <a:pt x="138" y="278"/>
                      </a:cubicBezTo>
                      <a:cubicBezTo>
                        <a:pt x="138" y="278"/>
                        <a:pt x="106" y="271"/>
                        <a:pt x="104" y="265"/>
                      </a:cubicBezTo>
                      <a:cubicBezTo>
                        <a:pt x="104" y="265"/>
                        <a:pt x="103" y="259"/>
                        <a:pt x="104" y="259"/>
                      </a:cubicBezTo>
                      <a:cubicBezTo>
                        <a:pt x="106" y="259"/>
                        <a:pt x="108" y="260"/>
                        <a:pt x="110" y="258"/>
                      </a:cubicBezTo>
                      <a:cubicBezTo>
                        <a:pt x="112" y="257"/>
                        <a:pt x="114" y="255"/>
                        <a:pt x="114" y="255"/>
                      </a:cubicBezTo>
                      <a:cubicBezTo>
                        <a:pt x="114" y="257"/>
                        <a:pt x="114" y="257"/>
                        <a:pt x="114" y="257"/>
                      </a:cubicBezTo>
                      <a:cubicBezTo>
                        <a:pt x="114" y="257"/>
                        <a:pt x="112" y="258"/>
                        <a:pt x="118" y="257"/>
                      </a:cubicBezTo>
                      <a:cubicBezTo>
                        <a:pt x="125" y="256"/>
                        <a:pt x="125" y="256"/>
                        <a:pt x="127" y="255"/>
                      </a:cubicBezTo>
                      <a:cubicBezTo>
                        <a:pt x="129" y="254"/>
                        <a:pt x="132" y="249"/>
                        <a:pt x="133" y="252"/>
                      </a:cubicBezTo>
                      <a:cubicBezTo>
                        <a:pt x="135" y="255"/>
                        <a:pt x="132" y="254"/>
                        <a:pt x="135" y="255"/>
                      </a:cubicBezTo>
                      <a:cubicBezTo>
                        <a:pt x="137" y="257"/>
                        <a:pt x="143" y="255"/>
                        <a:pt x="143" y="255"/>
                      </a:cubicBezTo>
                      <a:cubicBezTo>
                        <a:pt x="143" y="255"/>
                        <a:pt x="153" y="255"/>
                        <a:pt x="154" y="254"/>
                      </a:cubicBezTo>
                      <a:cubicBezTo>
                        <a:pt x="155" y="253"/>
                        <a:pt x="155" y="252"/>
                        <a:pt x="156" y="252"/>
                      </a:cubicBezTo>
                      <a:cubicBezTo>
                        <a:pt x="158" y="252"/>
                        <a:pt x="159" y="255"/>
                        <a:pt x="159" y="255"/>
                      </a:cubicBezTo>
                      <a:cubicBezTo>
                        <a:pt x="154" y="258"/>
                        <a:pt x="154" y="258"/>
                        <a:pt x="154" y="258"/>
                      </a:cubicBezTo>
                      <a:cubicBezTo>
                        <a:pt x="149" y="262"/>
                        <a:pt x="149" y="262"/>
                        <a:pt x="149" y="262"/>
                      </a:cubicBezTo>
                      <a:cubicBezTo>
                        <a:pt x="149" y="262"/>
                        <a:pt x="146" y="262"/>
                        <a:pt x="148" y="263"/>
                      </a:cubicBezTo>
                      <a:cubicBezTo>
                        <a:pt x="150" y="264"/>
                        <a:pt x="151" y="264"/>
                        <a:pt x="154" y="264"/>
                      </a:cubicBezTo>
                      <a:cubicBezTo>
                        <a:pt x="156" y="265"/>
                        <a:pt x="161" y="269"/>
                        <a:pt x="163" y="266"/>
                      </a:cubicBezTo>
                      <a:cubicBezTo>
                        <a:pt x="164" y="264"/>
                        <a:pt x="164" y="263"/>
                        <a:pt x="165" y="262"/>
                      </a:cubicBezTo>
                      <a:cubicBezTo>
                        <a:pt x="166" y="260"/>
                        <a:pt x="166" y="258"/>
                        <a:pt x="168" y="258"/>
                      </a:cubicBezTo>
                      <a:cubicBezTo>
                        <a:pt x="171" y="258"/>
                        <a:pt x="173" y="259"/>
                        <a:pt x="173" y="259"/>
                      </a:cubicBezTo>
                      <a:cubicBezTo>
                        <a:pt x="171" y="263"/>
                        <a:pt x="171" y="263"/>
                        <a:pt x="171" y="263"/>
                      </a:cubicBezTo>
                      <a:cubicBezTo>
                        <a:pt x="171" y="263"/>
                        <a:pt x="175" y="263"/>
                        <a:pt x="177" y="263"/>
                      </a:cubicBezTo>
                      <a:cubicBezTo>
                        <a:pt x="178" y="263"/>
                        <a:pt x="179" y="265"/>
                        <a:pt x="181" y="263"/>
                      </a:cubicBezTo>
                      <a:cubicBezTo>
                        <a:pt x="183" y="261"/>
                        <a:pt x="183" y="261"/>
                        <a:pt x="186" y="260"/>
                      </a:cubicBezTo>
                      <a:cubicBezTo>
                        <a:pt x="188" y="260"/>
                        <a:pt x="191" y="259"/>
                        <a:pt x="192" y="259"/>
                      </a:cubicBezTo>
                      <a:cubicBezTo>
                        <a:pt x="193" y="260"/>
                        <a:pt x="195" y="260"/>
                        <a:pt x="196" y="260"/>
                      </a:cubicBezTo>
                      <a:cubicBezTo>
                        <a:pt x="197" y="260"/>
                        <a:pt x="202" y="264"/>
                        <a:pt x="203" y="263"/>
                      </a:cubicBezTo>
                      <a:cubicBezTo>
                        <a:pt x="204" y="262"/>
                        <a:pt x="210" y="263"/>
                        <a:pt x="210" y="263"/>
                      </a:cubicBezTo>
                      <a:cubicBezTo>
                        <a:pt x="210" y="263"/>
                        <a:pt x="194" y="277"/>
                        <a:pt x="160" y="278"/>
                      </a:cubicBezTo>
                      <a:cubicBezTo>
                        <a:pt x="160" y="278"/>
                        <a:pt x="236" y="282"/>
                        <a:pt x="279" y="207"/>
                      </a:cubicBezTo>
                      <a:cubicBezTo>
                        <a:pt x="322" y="133"/>
                        <a:pt x="292" y="37"/>
                        <a:pt x="194" y="4"/>
                      </a:cubicBezTo>
                      <a:cubicBezTo>
                        <a:pt x="194" y="4"/>
                        <a:pt x="267" y="31"/>
                        <a:pt x="287" y="102"/>
                      </a:cubicBezTo>
                      <a:cubicBezTo>
                        <a:pt x="286" y="103"/>
                        <a:pt x="286" y="103"/>
                        <a:pt x="286" y="103"/>
                      </a:cubicBezTo>
                      <a:cubicBezTo>
                        <a:pt x="284" y="101"/>
                        <a:pt x="284" y="102"/>
                        <a:pt x="283" y="99"/>
                      </a:cubicBezTo>
                      <a:cubicBezTo>
                        <a:pt x="281" y="95"/>
                        <a:pt x="282" y="96"/>
                        <a:pt x="281" y="94"/>
                      </a:cubicBezTo>
                      <a:cubicBezTo>
                        <a:pt x="280" y="91"/>
                        <a:pt x="280" y="93"/>
                        <a:pt x="278" y="91"/>
                      </a:cubicBezTo>
                      <a:cubicBezTo>
                        <a:pt x="277" y="88"/>
                        <a:pt x="276" y="89"/>
                        <a:pt x="275" y="87"/>
                      </a:cubicBezTo>
                      <a:cubicBezTo>
                        <a:pt x="274" y="86"/>
                        <a:pt x="272" y="82"/>
                        <a:pt x="271" y="81"/>
                      </a:cubicBezTo>
                      <a:cubicBezTo>
                        <a:pt x="270" y="79"/>
                        <a:pt x="267" y="79"/>
                        <a:pt x="266" y="79"/>
                      </a:cubicBezTo>
                      <a:cubicBezTo>
                        <a:pt x="265" y="78"/>
                        <a:pt x="265" y="77"/>
                        <a:pt x="265" y="78"/>
                      </a:cubicBezTo>
                      <a:cubicBezTo>
                        <a:pt x="264" y="80"/>
                        <a:pt x="267" y="82"/>
                        <a:pt x="267" y="82"/>
                      </a:cubicBezTo>
                      <a:cubicBezTo>
                        <a:pt x="267" y="88"/>
                        <a:pt x="267" y="88"/>
                        <a:pt x="267" y="88"/>
                      </a:cubicBezTo>
                      <a:cubicBezTo>
                        <a:pt x="267" y="88"/>
                        <a:pt x="269" y="93"/>
                        <a:pt x="269" y="94"/>
                      </a:cubicBezTo>
                      <a:cubicBezTo>
                        <a:pt x="269" y="95"/>
                        <a:pt x="267" y="99"/>
                        <a:pt x="267" y="99"/>
                      </a:cubicBezTo>
                      <a:cubicBezTo>
                        <a:pt x="267" y="99"/>
                        <a:pt x="266" y="103"/>
                        <a:pt x="265" y="103"/>
                      </a:cubicBezTo>
                      <a:cubicBezTo>
                        <a:pt x="264" y="104"/>
                        <a:pt x="256" y="105"/>
                        <a:pt x="256" y="105"/>
                      </a:cubicBezTo>
                      <a:cubicBezTo>
                        <a:pt x="256" y="105"/>
                        <a:pt x="254" y="103"/>
                        <a:pt x="253" y="101"/>
                      </a:cubicBezTo>
                      <a:cubicBezTo>
                        <a:pt x="251" y="98"/>
                        <a:pt x="247" y="98"/>
                        <a:pt x="246" y="97"/>
                      </a:cubicBezTo>
                      <a:cubicBezTo>
                        <a:pt x="246" y="96"/>
                        <a:pt x="247" y="94"/>
                        <a:pt x="245" y="91"/>
                      </a:cubicBezTo>
                      <a:cubicBezTo>
                        <a:pt x="243" y="88"/>
                        <a:pt x="245" y="89"/>
                        <a:pt x="243" y="87"/>
                      </a:cubicBezTo>
                      <a:cubicBezTo>
                        <a:pt x="240" y="84"/>
                        <a:pt x="240" y="84"/>
                        <a:pt x="240" y="84"/>
                      </a:cubicBezTo>
                      <a:cubicBezTo>
                        <a:pt x="240" y="84"/>
                        <a:pt x="234" y="82"/>
                        <a:pt x="236" y="86"/>
                      </a:cubicBezTo>
                      <a:cubicBezTo>
                        <a:pt x="238" y="89"/>
                        <a:pt x="236" y="93"/>
                        <a:pt x="238" y="93"/>
                      </a:cubicBezTo>
                      <a:cubicBezTo>
                        <a:pt x="239" y="93"/>
                        <a:pt x="240" y="92"/>
                        <a:pt x="242" y="95"/>
                      </a:cubicBezTo>
                      <a:cubicBezTo>
                        <a:pt x="243" y="98"/>
                        <a:pt x="243" y="99"/>
                        <a:pt x="244" y="100"/>
                      </a:cubicBezTo>
                      <a:cubicBezTo>
                        <a:pt x="245" y="101"/>
                        <a:pt x="245" y="105"/>
                        <a:pt x="247" y="106"/>
                      </a:cubicBezTo>
                      <a:cubicBezTo>
                        <a:pt x="248" y="106"/>
                        <a:pt x="252" y="106"/>
                        <a:pt x="251" y="107"/>
                      </a:cubicBezTo>
                      <a:cubicBezTo>
                        <a:pt x="251" y="109"/>
                        <a:pt x="249" y="111"/>
                        <a:pt x="251" y="112"/>
                      </a:cubicBezTo>
                      <a:cubicBezTo>
                        <a:pt x="254" y="113"/>
                        <a:pt x="254" y="114"/>
                        <a:pt x="255" y="113"/>
                      </a:cubicBezTo>
                      <a:cubicBezTo>
                        <a:pt x="257" y="113"/>
                        <a:pt x="256" y="114"/>
                        <a:pt x="258" y="113"/>
                      </a:cubicBezTo>
                      <a:cubicBezTo>
                        <a:pt x="261" y="112"/>
                        <a:pt x="263" y="112"/>
                        <a:pt x="263" y="112"/>
                      </a:cubicBezTo>
                      <a:cubicBezTo>
                        <a:pt x="263" y="112"/>
                        <a:pt x="266" y="114"/>
                        <a:pt x="266" y="115"/>
                      </a:cubicBezTo>
                      <a:cubicBezTo>
                        <a:pt x="266" y="116"/>
                        <a:pt x="265" y="122"/>
                        <a:pt x="265" y="122"/>
                      </a:cubicBezTo>
                      <a:cubicBezTo>
                        <a:pt x="262" y="127"/>
                        <a:pt x="262" y="127"/>
                        <a:pt x="262" y="127"/>
                      </a:cubicBezTo>
                      <a:cubicBezTo>
                        <a:pt x="262" y="127"/>
                        <a:pt x="262" y="137"/>
                        <a:pt x="261" y="137"/>
                      </a:cubicBezTo>
                      <a:cubicBezTo>
                        <a:pt x="259" y="137"/>
                        <a:pt x="257" y="141"/>
                        <a:pt x="256" y="142"/>
                      </a:cubicBezTo>
                      <a:cubicBezTo>
                        <a:pt x="255" y="143"/>
                        <a:pt x="255" y="149"/>
                        <a:pt x="255" y="149"/>
                      </a:cubicBezTo>
                      <a:cubicBezTo>
                        <a:pt x="252" y="153"/>
                        <a:pt x="252" y="153"/>
                        <a:pt x="252" y="153"/>
                      </a:cubicBezTo>
                      <a:cubicBezTo>
                        <a:pt x="252" y="153"/>
                        <a:pt x="252" y="158"/>
                        <a:pt x="252" y="159"/>
                      </a:cubicBezTo>
                      <a:cubicBezTo>
                        <a:pt x="252" y="160"/>
                        <a:pt x="253" y="165"/>
                        <a:pt x="252" y="168"/>
                      </a:cubicBezTo>
                      <a:cubicBezTo>
                        <a:pt x="252" y="171"/>
                        <a:pt x="248" y="173"/>
                        <a:pt x="248" y="173"/>
                      </a:cubicBezTo>
                      <a:cubicBezTo>
                        <a:pt x="248" y="173"/>
                        <a:pt x="253" y="178"/>
                        <a:pt x="250" y="179"/>
                      </a:cubicBezTo>
                      <a:cubicBezTo>
                        <a:pt x="248" y="179"/>
                        <a:pt x="245" y="183"/>
                        <a:pt x="244" y="184"/>
                      </a:cubicBezTo>
                      <a:cubicBezTo>
                        <a:pt x="244" y="185"/>
                        <a:pt x="244" y="187"/>
                        <a:pt x="242" y="187"/>
                      </a:cubicBezTo>
                      <a:cubicBezTo>
                        <a:pt x="241" y="188"/>
                        <a:pt x="238" y="188"/>
                        <a:pt x="238" y="189"/>
                      </a:cubicBezTo>
                      <a:cubicBezTo>
                        <a:pt x="238" y="190"/>
                        <a:pt x="238" y="194"/>
                        <a:pt x="238" y="194"/>
                      </a:cubicBezTo>
                      <a:cubicBezTo>
                        <a:pt x="233" y="202"/>
                        <a:pt x="233" y="202"/>
                        <a:pt x="233" y="202"/>
                      </a:cubicBezTo>
                      <a:cubicBezTo>
                        <a:pt x="226" y="207"/>
                        <a:pt x="226" y="207"/>
                        <a:pt x="226" y="207"/>
                      </a:cubicBezTo>
                      <a:cubicBezTo>
                        <a:pt x="226" y="207"/>
                        <a:pt x="227" y="210"/>
                        <a:pt x="225" y="211"/>
                      </a:cubicBezTo>
                      <a:cubicBezTo>
                        <a:pt x="223" y="211"/>
                        <a:pt x="217" y="214"/>
                        <a:pt x="216" y="215"/>
                      </a:cubicBezTo>
                      <a:cubicBezTo>
                        <a:pt x="215" y="216"/>
                        <a:pt x="210" y="218"/>
                        <a:pt x="208" y="218"/>
                      </a:cubicBezTo>
                      <a:cubicBezTo>
                        <a:pt x="206" y="218"/>
                        <a:pt x="209" y="223"/>
                        <a:pt x="206" y="218"/>
                      </a:cubicBezTo>
                      <a:cubicBezTo>
                        <a:pt x="204" y="213"/>
                        <a:pt x="206" y="216"/>
                        <a:pt x="203" y="211"/>
                      </a:cubicBezTo>
                      <a:cubicBezTo>
                        <a:pt x="201" y="206"/>
                        <a:pt x="201" y="210"/>
                        <a:pt x="201" y="206"/>
                      </a:cubicBezTo>
                      <a:cubicBezTo>
                        <a:pt x="201" y="202"/>
                        <a:pt x="201" y="206"/>
                        <a:pt x="201" y="202"/>
                      </a:cubicBezTo>
                      <a:cubicBezTo>
                        <a:pt x="201" y="198"/>
                        <a:pt x="202" y="201"/>
                        <a:pt x="200" y="197"/>
                      </a:cubicBezTo>
                      <a:cubicBezTo>
                        <a:pt x="198" y="192"/>
                        <a:pt x="199" y="194"/>
                        <a:pt x="196" y="191"/>
                      </a:cubicBezTo>
                      <a:cubicBezTo>
                        <a:pt x="193" y="188"/>
                        <a:pt x="191" y="191"/>
                        <a:pt x="193" y="187"/>
                      </a:cubicBezTo>
                      <a:cubicBezTo>
                        <a:pt x="195" y="183"/>
                        <a:pt x="194" y="187"/>
                        <a:pt x="195" y="183"/>
                      </a:cubicBezTo>
                      <a:cubicBezTo>
                        <a:pt x="196" y="178"/>
                        <a:pt x="194" y="178"/>
                        <a:pt x="197" y="176"/>
                      </a:cubicBezTo>
                      <a:cubicBezTo>
                        <a:pt x="200" y="174"/>
                        <a:pt x="202" y="173"/>
                        <a:pt x="201" y="171"/>
                      </a:cubicBezTo>
                      <a:cubicBezTo>
                        <a:pt x="201" y="168"/>
                        <a:pt x="201" y="167"/>
                        <a:pt x="201" y="165"/>
                      </a:cubicBezTo>
                      <a:cubicBezTo>
                        <a:pt x="200" y="164"/>
                        <a:pt x="197" y="161"/>
                        <a:pt x="197" y="160"/>
                      </a:cubicBezTo>
                      <a:cubicBezTo>
                        <a:pt x="197" y="159"/>
                        <a:pt x="197" y="160"/>
                        <a:pt x="195" y="157"/>
                      </a:cubicBezTo>
                      <a:cubicBezTo>
                        <a:pt x="193" y="154"/>
                        <a:pt x="191" y="152"/>
                        <a:pt x="191" y="152"/>
                      </a:cubicBezTo>
                      <a:cubicBezTo>
                        <a:pt x="191" y="152"/>
                        <a:pt x="191" y="145"/>
                        <a:pt x="191" y="143"/>
                      </a:cubicBezTo>
                      <a:cubicBezTo>
                        <a:pt x="191" y="140"/>
                        <a:pt x="190" y="144"/>
                        <a:pt x="191" y="140"/>
                      </a:cubicBezTo>
                      <a:cubicBezTo>
                        <a:pt x="192" y="136"/>
                        <a:pt x="192" y="133"/>
                        <a:pt x="192" y="133"/>
                      </a:cubicBezTo>
                      <a:cubicBezTo>
                        <a:pt x="192" y="133"/>
                        <a:pt x="187" y="130"/>
                        <a:pt x="185" y="130"/>
                      </a:cubicBezTo>
                      <a:cubicBezTo>
                        <a:pt x="183" y="131"/>
                        <a:pt x="183" y="134"/>
                        <a:pt x="180" y="131"/>
                      </a:cubicBezTo>
                      <a:cubicBezTo>
                        <a:pt x="178" y="129"/>
                        <a:pt x="178" y="127"/>
                        <a:pt x="177" y="127"/>
                      </a:cubicBezTo>
                      <a:cubicBezTo>
                        <a:pt x="176" y="126"/>
                        <a:pt x="174" y="126"/>
                        <a:pt x="173" y="127"/>
                      </a:cubicBezTo>
                      <a:cubicBezTo>
                        <a:pt x="171" y="128"/>
                        <a:pt x="167" y="128"/>
                        <a:pt x="164" y="130"/>
                      </a:cubicBezTo>
                      <a:cubicBezTo>
                        <a:pt x="161" y="131"/>
                        <a:pt x="160" y="131"/>
                        <a:pt x="157" y="131"/>
                      </a:cubicBezTo>
                      <a:cubicBezTo>
                        <a:pt x="153" y="131"/>
                        <a:pt x="148" y="132"/>
                        <a:pt x="145" y="130"/>
                      </a:cubicBezTo>
                      <a:cubicBezTo>
                        <a:pt x="142" y="129"/>
                        <a:pt x="142" y="131"/>
                        <a:pt x="140" y="128"/>
                      </a:cubicBezTo>
                      <a:cubicBezTo>
                        <a:pt x="139" y="124"/>
                        <a:pt x="140" y="125"/>
                        <a:pt x="137" y="123"/>
                      </a:cubicBezTo>
                      <a:cubicBezTo>
                        <a:pt x="135" y="122"/>
                        <a:pt x="134" y="123"/>
                        <a:pt x="134" y="120"/>
                      </a:cubicBezTo>
                      <a:cubicBezTo>
                        <a:pt x="133" y="117"/>
                        <a:pt x="135" y="118"/>
                        <a:pt x="133" y="115"/>
                      </a:cubicBezTo>
                      <a:cubicBezTo>
                        <a:pt x="130" y="112"/>
                        <a:pt x="134" y="116"/>
                        <a:pt x="130" y="112"/>
                      </a:cubicBezTo>
                      <a:cubicBezTo>
                        <a:pt x="127" y="108"/>
                        <a:pt x="125" y="112"/>
                        <a:pt x="127" y="108"/>
                      </a:cubicBezTo>
                      <a:cubicBezTo>
                        <a:pt x="128" y="105"/>
                        <a:pt x="129" y="107"/>
                        <a:pt x="129" y="103"/>
                      </a:cubicBezTo>
                      <a:cubicBezTo>
                        <a:pt x="129" y="99"/>
                        <a:pt x="135" y="105"/>
                        <a:pt x="131" y="97"/>
                      </a:cubicBezTo>
                      <a:cubicBezTo>
                        <a:pt x="128" y="89"/>
                        <a:pt x="127" y="91"/>
                        <a:pt x="130" y="85"/>
                      </a:cubicBezTo>
                      <a:cubicBezTo>
                        <a:pt x="134" y="79"/>
                        <a:pt x="138" y="77"/>
                        <a:pt x="138" y="76"/>
                      </a:cubicBezTo>
                      <a:cubicBezTo>
                        <a:pt x="139" y="74"/>
                        <a:pt x="140" y="71"/>
                        <a:pt x="142" y="70"/>
                      </a:cubicBezTo>
                      <a:cubicBezTo>
                        <a:pt x="143" y="69"/>
                        <a:pt x="142" y="68"/>
                        <a:pt x="145" y="68"/>
                      </a:cubicBezTo>
                      <a:cubicBezTo>
                        <a:pt x="148" y="69"/>
                        <a:pt x="151" y="67"/>
                        <a:pt x="153" y="65"/>
                      </a:cubicBezTo>
                      <a:cubicBezTo>
                        <a:pt x="155" y="63"/>
                        <a:pt x="158" y="61"/>
                        <a:pt x="159" y="60"/>
                      </a:cubicBezTo>
                      <a:cubicBezTo>
                        <a:pt x="160" y="60"/>
                        <a:pt x="160" y="61"/>
                        <a:pt x="163" y="60"/>
                      </a:cubicBezTo>
                      <a:cubicBezTo>
                        <a:pt x="166" y="59"/>
                        <a:pt x="166" y="59"/>
                        <a:pt x="168" y="59"/>
                      </a:cubicBezTo>
                      <a:cubicBezTo>
                        <a:pt x="170" y="59"/>
                        <a:pt x="166" y="60"/>
                        <a:pt x="172" y="59"/>
                      </a:cubicBezTo>
                      <a:cubicBezTo>
                        <a:pt x="178" y="58"/>
                        <a:pt x="176" y="58"/>
                        <a:pt x="178" y="58"/>
                      </a:cubicBezTo>
                      <a:cubicBezTo>
                        <a:pt x="179" y="58"/>
                        <a:pt x="178" y="58"/>
                        <a:pt x="180" y="58"/>
                      </a:cubicBezTo>
                      <a:cubicBezTo>
                        <a:pt x="183" y="59"/>
                        <a:pt x="182" y="54"/>
                        <a:pt x="183" y="59"/>
                      </a:cubicBezTo>
                      <a:cubicBezTo>
                        <a:pt x="183" y="63"/>
                        <a:pt x="181" y="66"/>
                        <a:pt x="185" y="66"/>
                      </a:cubicBezTo>
                      <a:cubicBezTo>
                        <a:pt x="189" y="66"/>
                        <a:pt x="185" y="66"/>
                        <a:pt x="189" y="66"/>
                      </a:cubicBezTo>
                      <a:cubicBezTo>
                        <a:pt x="193" y="66"/>
                        <a:pt x="192" y="67"/>
                        <a:pt x="194" y="68"/>
                      </a:cubicBezTo>
                      <a:cubicBezTo>
                        <a:pt x="196" y="69"/>
                        <a:pt x="197" y="70"/>
                        <a:pt x="200" y="70"/>
                      </a:cubicBezTo>
                      <a:cubicBezTo>
                        <a:pt x="202" y="70"/>
                        <a:pt x="198" y="75"/>
                        <a:pt x="202" y="70"/>
                      </a:cubicBezTo>
                      <a:cubicBezTo>
                        <a:pt x="207" y="66"/>
                        <a:pt x="199" y="65"/>
                        <a:pt x="207" y="66"/>
                      </a:cubicBezTo>
                      <a:cubicBezTo>
                        <a:pt x="214" y="67"/>
                        <a:pt x="215" y="68"/>
                        <a:pt x="217" y="68"/>
                      </a:cubicBezTo>
                      <a:cubicBezTo>
                        <a:pt x="218" y="67"/>
                        <a:pt x="218" y="68"/>
                        <a:pt x="221" y="67"/>
                      </a:cubicBezTo>
                      <a:cubicBezTo>
                        <a:pt x="225" y="65"/>
                        <a:pt x="225" y="65"/>
                        <a:pt x="226" y="66"/>
                      </a:cubicBezTo>
                      <a:cubicBezTo>
                        <a:pt x="228" y="66"/>
                        <a:pt x="228" y="69"/>
                        <a:pt x="229" y="66"/>
                      </a:cubicBezTo>
                      <a:cubicBezTo>
                        <a:pt x="230" y="63"/>
                        <a:pt x="233" y="64"/>
                        <a:pt x="229" y="62"/>
                      </a:cubicBezTo>
                      <a:cubicBezTo>
                        <a:pt x="225" y="61"/>
                        <a:pt x="224" y="63"/>
                        <a:pt x="223" y="60"/>
                      </a:cubicBezTo>
                      <a:cubicBezTo>
                        <a:pt x="222" y="58"/>
                        <a:pt x="226" y="58"/>
                        <a:pt x="222" y="58"/>
                      </a:cubicBezTo>
                      <a:cubicBezTo>
                        <a:pt x="219" y="57"/>
                        <a:pt x="219" y="57"/>
                        <a:pt x="216" y="56"/>
                      </a:cubicBezTo>
                      <a:cubicBezTo>
                        <a:pt x="213" y="55"/>
                        <a:pt x="210" y="59"/>
                        <a:pt x="209" y="56"/>
                      </a:cubicBezTo>
                      <a:cubicBezTo>
                        <a:pt x="208" y="53"/>
                        <a:pt x="203" y="58"/>
                        <a:pt x="208" y="53"/>
                      </a:cubicBezTo>
                      <a:cubicBezTo>
                        <a:pt x="214" y="48"/>
                        <a:pt x="212" y="46"/>
                        <a:pt x="215" y="47"/>
                      </a:cubicBezTo>
                      <a:cubicBezTo>
                        <a:pt x="219" y="48"/>
                        <a:pt x="218" y="51"/>
                        <a:pt x="220" y="49"/>
                      </a:cubicBezTo>
                      <a:cubicBezTo>
                        <a:pt x="222" y="47"/>
                        <a:pt x="227" y="46"/>
                        <a:pt x="222" y="43"/>
                      </a:cubicBezTo>
                      <a:cubicBezTo>
                        <a:pt x="218" y="40"/>
                        <a:pt x="221" y="41"/>
                        <a:pt x="217" y="40"/>
                      </a:cubicBezTo>
                      <a:cubicBezTo>
                        <a:pt x="213" y="38"/>
                        <a:pt x="209" y="47"/>
                        <a:pt x="207" y="46"/>
                      </a:cubicBezTo>
                      <a:cubicBezTo>
                        <a:pt x="205" y="44"/>
                        <a:pt x="204" y="43"/>
                        <a:pt x="202" y="44"/>
                      </a:cubicBezTo>
                      <a:cubicBezTo>
                        <a:pt x="201" y="45"/>
                        <a:pt x="201" y="48"/>
                        <a:pt x="201" y="51"/>
                      </a:cubicBezTo>
                      <a:cubicBezTo>
                        <a:pt x="201" y="54"/>
                        <a:pt x="203" y="54"/>
                        <a:pt x="199" y="52"/>
                      </a:cubicBezTo>
                      <a:cubicBezTo>
                        <a:pt x="195" y="50"/>
                        <a:pt x="203" y="51"/>
                        <a:pt x="194" y="48"/>
                      </a:cubicBezTo>
                      <a:cubicBezTo>
                        <a:pt x="184" y="44"/>
                        <a:pt x="181" y="45"/>
                        <a:pt x="180" y="46"/>
                      </a:cubicBezTo>
                      <a:cubicBezTo>
                        <a:pt x="179" y="48"/>
                        <a:pt x="177" y="47"/>
                        <a:pt x="176" y="48"/>
                      </a:cubicBezTo>
                      <a:cubicBezTo>
                        <a:pt x="175" y="49"/>
                        <a:pt x="179" y="52"/>
                        <a:pt x="175" y="49"/>
                      </a:cubicBezTo>
                      <a:cubicBezTo>
                        <a:pt x="171" y="47"/>
                        <a:pt x="167" y="51"/>
                        <a:pt x="167" y="51"/>
                      </a:cubicBezTo>
                      <a:cubicBezTo>
                        <a:pt x="167" y="51"/>
                        <a:pt x="165" y="50"/>
                        <a:pt x="164" y="51"/>
                      </a:cubicBezTo>
                      <a:cubicBezTo>
                        <a:pt x="162" y="53"/>
                        <a:pt x="159" y="54"/>
                        <a:pt x="157" y="53"/>
                      </a:cubicBezTo>
                      <a:cubicBezTo>
                        <a:pt x="155" y="52"/>
                        <a:pt x="151" y="54"/>
                        <a:pt x="154" y="49"/>
                      </a:cubicBezTo>
                      <a:cubicBezTo>
                        <a:pt x="158" y="44"/>
                        <a:pt x="155" y="47"/>
                        <a:pt x="161" y="45"/>
                      </a:cubicBezTo>
                      <a:cubicBezTo>
                        <a:pt x="166" y="42"/>
                        <a:pt x="175" y="42"/>
                        <a:pt x="167" y="40"/>
                      </a:cubicBezTo>
                      <a:cubicBezTo>
                        <a:pt x="160" y="39"/>
                        <a:pt x="171" y="39"/>
                        <a:pt x="162" y="34"/>
                      </a:cubicBezTo>
                      <a:cubicBezTo>
                        <a:pt x="152" y="30"/>
                        <a:pt x="152" y="36"/>
                        <a:pt x="152" y="30"/>
                      </a:cubicBezTo>
                      <a:cubicBezTo>
                        <a:pt x="153" y="23"/>
                        <a:pt x="152" y="23"/>
                        <a:pt x="150" y="23"/>
                      </a:cubicBezTo>
                      <a:cubicBezTo>
                        <a:pt x="148" y="24"/>
                        <a:pt x="142" y="25"/>
                        <a:pt x="139" y="25"/>
                      </a:cubicBezTo>
                      <a:cubicBezTo>
                        <a:pt x="137" y="26"/>
                        <a:pt x="140" y="28"/>
                        <a:pt x="136" y="25"/>
                      </a:cubicBezTo>
                      <a:cubicBezTo>
                        <a:pt x="131" y="22"/>
                        <a:pt x="130" y="26"/>
                        <a:pt x="131" y="22"/>
                      </a:cubicBezTo>
                      <a:cubicBezTo>
                        <a:pt x="133" y="19"/>
                        <a:pt x="133" y="18"/>
                        <a:pt x="136" y="16"/>
                      </a:cubicBezTo>
                      <a:cubicBezTo>
                        <a:pt x="138" y="13"/>
                        <a:pt x="138" y="5"/>
                        <a:pt x="144" y="8"/>
                      </a:cubicBezTo>
                      <a:cubicBezTo>
                        <a:pt x="151" y="11"/>
                        <a:pt x="148" y="10"/>
                        <a:pt x="154" y="11"/>
                      </a:cubicBezTo>
                      <a:cubicBezTo>
                        <a:pt x="159" y="11"/>
                        <a:pt x="161" y="10"/>
                        <a:pt x="161" y="9"/>
                      </a:cubicBezTo>
                      <a:cubicBezTo>
                        <a:pt x="161" y="8"/>
                        <a:pt x="155" y="5"/>
                        <a:pt x="155" y="5"/>
                      </a:cubicBezTo>
                      <a:cubicBezTo>
                        <a:pt x="155" y="5"/>
                        <a:pt x="153" y="6"/>
                        <a:pt x="154" y="5"/>
                      </a:cubicBezTo>
                      <a:cubicBezTo>
                        <a:pt x="155" y="4"/>
                        <a:pt x="156" y="2"/>
                        <a:pt x="156" y="2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54" y="0"/>
                        <a:pt x="136" y="0"/>
                        <a:pt x="131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8" name="Group 181"/>
            <p:cNvGrpSpPr/>
            <p:nvPr/>
          </p:nvGrpSpPr>
          <p:grpSpPr>
            <a:xfrm>
              <a:off x="5211009" y="2151693"/>
              <a:ext cx="448719" cy="491590"/>
              <a:chOff x="5632271" y="2338443"/>
              <a:chExt cx="448719" cy="491590"/>
            </a:xfrm>
          </p:grpSpPr>
          <p:grpSp>
            <p:nvGrpSpPr>
              <p:cNvPr id="19" name="Group 145"/>
              <p:cNvGrpSpPr/>
              <p:nvPr/>
            </p:nvGrpSpPr>
            <p:grpSpPr>
              <a:xfrm>
                <a:off x="5660852" y="2338443"/>
                <a:ext cx="420138" cy="491590"/>
                <a:chOff x="5781675" y="23780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59" name="Oval 32"/>
                <p:cNvSpPr>
                  <a:spLocks noChangeArrowheads="1"/>
                </p:cNvSpPr>
                <p:nvPr/>
              </p:nvSpPr>
              <p:spPr bwMode="auto">
                <a:xfrm>
                  <a:off x="5781675" y="2378075"/>
                  <a:ext cx="466725" cy="46672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0" name="Freeform 33"/>
                <p:cNvSpPr>
                  <a:spLocks/>
                </p:cNvSpPr>
                <p:nvPr/>
              </p:nvSpPr>
              <p:spPr bwMode="auto">
                <a:xfrm>
                  <a:off x="5899150" y="2813050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70"/>
                    </a:cxn>
                    <a:cxn ang="0">
                      <a:pos x="76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70">
                      <a:moveTo>
                        <a:pt x="0" y="0"/>
                      </a:moveTo>
                      <a:lnTo>
                        <a:pt x="7" y="70"/>
                      </a:lnTo>
                      <a:lnTo>
                        <a:pt x="76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Freeform 59"/>
              <p:cNvSpPr>
                <a:spLocks noEditPoints="1"/>
              </p:cNvSpPr>
              <p:nvPr/>
            </p:nvSpPr>
            <p:spPr bwMode="auto">
              <a:xfrm>
                <a:off x="5632271" y="2412753"/>
                <a:ext cx="398703" cy="262944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5"/>
                  </a:cxn>
                  <a:cxn ang="0">
                    <a:pos x="269" y="133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8"/>
                  </a:cxn>
                  <a:cxn ang="0">
                    <a:pos x="162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2" y="98"/>
                  </a:cxn>
                  <a:cxn ang="0">
                    <a:pos x="252" y="68"/>
                  </a:cxn>
                  <a:cxn ang="0">
                    <a:pos x="282" y="38"/>
                  </a:cxn>
                  <a:cxn ang="0">
                    <a:pos x="312" y="68"/>
                  </a:cxn>
                  <a:cxn ang="0">
                    <a:pos x="282" y="98"/>
                  </a:cxn>
                </a:cxnLst>
                <a:rect l="0" t="0" r="r" b="b"/>
                <a:pathLst>
                  <a:path w="349" h="230">
                    <a:moveTo>
                      <a:pt x="333" y="51"/>
                    </a:moveTo>
                    <a:cubicBezTo>
                      <a:pt x="317" y="6"/>
                      <a:pt x="259" y="0"/>
                      <a:pt x="259" y="0"/>
                    </a:cubicBezTo>
                    <a:cubicBezTo>
                      <a:pt x="0" y="4"/>
                      <a:pt x="103" y="220"/>
                      <a:pt x="170" y="225"/>
                    </a:cubicBezTo>
                    <a:cubicBezTo>
                      <a:pt x="237" y="230"/>
                      <a:pt x="227" y="150"/>
                      <a:pt x="269" y="133"/>
                    </a:cubicBezTo>
                    <a:cubicBezTo>
                      <a:pt x="312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8"/>
                      <a:pt x="155" y="56"/>
                    </a:cubicBezTo>
                    <a:cubicBezTo>
                      <a:pt x="155" y="65"/>
                      <a:pt x="148" y="71"/>
                      <a:pt x="140" y="71"/>
                    </a:cubicBezTo>
                    <a:cubicBezTo>
                      <a:pt x="131" y="71"/>
                      <a:pt x="125" y="65"/>
                      <a:pt x="125" y="56"/>
                    </a:cubicBezTo>
                    <a:cubicBezTo>
                      <a:pt x="125" y="48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4"/>
                      <a:pt x="116" y="151"/>
                    </a:cubicBezTo>
                    <a:cubicBezTo>
                      <a:pt x="116" y="138"/>
                      <a:pt x="126" y="128"/>
                      <a:pt x="139" y="128"/>
                    </a:cubicBezTo>
                    <a:cubicBezTo>
                      <a:pt x="151" y="128"/>
                      <a:pt x="162" y="138"/>
                      <a:pt x="162" y="151"/>
                    </a:cubicBezTo>
                    <a:cubicBezTo>
                      <a:pt x="162" y="164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5"/>
                      <a:pt x="166" y="163"/>
                      <a:pt x="180" y="163"/>
                    </a:cubicBezTo>
                    <a:cubicBezTo>
                      <a:pt x="194" y="163"/>
                      <a:pt x="205" y="175"/>
                      <a:pt x="205" y="188"/>
                    </a:cubicBezTo>
                    <a:cubicBezTo>
                      <a:pt x="205" y="202"/>
                      <a:pt x="194" y="213"/>
                      <a:pt x="180" y="213"/>
                    </a:cubicBezTo>
                    <a:close/>
                    <a:moveTo>
                      <a:pt x="282" y="98"/>
                    </a:moveTo>
                    <a:cubicBezTo>
                      <a:pt x="265" y="98"/>
                      <a:pt x="252" y="84"/>
                      <a:pt x="252" y="68"/>
                    </a:cubicBezTo>
                    <a:cubicBezTo>
                      <a:pt x="252" y="51"/>
                      <a:pt x="265" y="38"/>
                      <a:pt x="282" y="38"/>
                    </a:cubicBezTo>
                    <a:cubicBezTo>
                      <a:pt x="298" y="38"/>
                      <a:pt x="312" y="51"/>
                      <a:pt x="312" y="68"/>
                    </a:cubicBezTo>
                    <a:cubicBezTo>
                      <a:pt x="312" y="84"/>
                      <a:pt x="298" y="98"/>
                      <a:pt x="28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" name="Group 190"/>
            <p:cNvGrpSpPr/>
            <p:nvPr/>
          </p:nvGrpSpPr>
          <p:grpSpPr>
            <a:xfrm>
              <a:off x="5001768" y="1626364"/>
              <a:ext cx="503023" cy="588765"/>
              <a:chOff x="5262149" y="1683942"/>
              <a:chExt cx="503023" cy="588765"/>
            </a:xfrm>
          </p:grpSpPr>
          <p:grpSp>
            <p:nvGrpSpPr>
              <p:cNvPr id="30" name="Group 146"/>
              <p:cNvGrpSpPr/>
              <p:nvPr/>
            </p:nvGrpSpPr>
            <p:grpSpPr>
              <a:xfrm>
                <a:off x="5262149" y="1683944"/>
                <a:ext cx="503023" cy="588766"/>
                <a:chOff x="5338763" y="1651000"/>
                <a:chExt cx="558800" cy="654050"/>
              </a:xfrm>
              <a:solidFill>
                <a:schemeClr val="accent3"/>
              </a:solidFill>
            </p:grpSpPr>
            <p:sp>
              <p:nvSpPr>
                <p:cNvPr id="69" name="Oval 48"/>
                <p:cNvSpPr>
                  <a:spLocks noChangeArrowheads="1"/>
                </p:cNvSpPr>
                <p:nvPr/>
              </p:nvSpPr>
              <p:spPr bwMode="auto">
                <a:xfrm>
                  <a:off x="5338763" y="1651000"/>
                  <a:ext cx="558800" cy="558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Freeform 49"/>
                <p:cNvSpPr>
                  <a:spLocks/>
                </p:cNvSpPr>
                <p:nvPr/>
              </p:nvSpPr>
              <p:spPr bwMode="auto">
                <a:xfrm>
                  <a:off x="5480050" y="2171700"/>
                  <a:ext cx="142875" cy="133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84"/>
                    </a:cxn>
                    <a:cxn ang="0">
                      <a:pos x="90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0" h="84">
                      <a:moveTo>
                        <a:pt x="0" y="0"/>
                      </a:moveTo>
                      <a:lnTo>
                        <a:pt x="7" y="84"/>
                      </a:lnTo>
                      <a:lnTo>
                        <a:pt x="90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24" name="Group 147"/>
              <p:cNvGrpSpPr/>
              <p:nvPr/>
            </p:nvGrpSpPr>
            <p:grpSpPr>
              <a:xfrm>
                <a:off x="5403626" y="1752531"/>
                <a:ext cx="235792" cy="347256"/>
                <a:chOff x="5495925" y="1727200"/>
                <a:chExt cx="261938" cy="385763"/>
              </a:xfrm>
            </p:grpSpPr>
            <p:sp>
              <p:nvSpPr>
                <p:cNvPr id="64" name="Oval 60"/>
                <p:cNvSpPr>
                  <a:spLocks noChangeArrowheads="1"/>
                </p:cNvSpPr>
                <p:nvPr/>
              </p:nvSpPr>
              <p:spPr bwMode="auto">
                <a:xfrm>
                  <a:off x="5586413" y="1757363"/>
                  <a:ext cx="88900" cy="88900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Freeform 61"/>
                <p:cNvSpPr>
                  <a:spLocks/>
                </p:cNvSpPr>
                <p:nvPr/>
              </p:nvSpPr>
              <p:spPr bwMode="auto">
                <a:xfrm>
                  <a:off x="5618163" y="1824038"/>
                  <a:ext cx="139700" cy="2889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3" y="198"/>
                    </a:cxn>
                    <a:cxn ang="0">
                      <a:pos x="107" y="229"/>
                    </a:cxn>
                    <a:cxn ang="0">
                      <a:pos x="24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10" h="229">
                      <a:moveTo>
                        <a:pt x="0" y="6"/>
                      </a:moveTo>
                      <a:cubicBezTo>
                        <a:pt x="0" y="8"/>
                        <a:pt x="73" y="198"/>
                        <a:pt x="73" y="198"/>
                      </a:cubicBezTo>
                      <a:cubicBezTo>
                        <a:pt x="73" y="198"/>
                        <a:pt x="103" y="229"/>
                        <a:pt x="107" y="229"/>
                      </a:cubicBezTo>
                      <a:cubicBezTo>
                        <a:pt x="110" y="229"/>
                        <a:pt x="24" y="0"/>
                        <a:pt x="24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6" name="Freeform 62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  <a:cxn ang="0">
                      <a:pos x="93" y="8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  <a:lnTo>
                        <a:pt x="93" y="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Freeform 63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Freeform 64"/>
                <p:cNvSpPr>
                  <a:spLocks/>
                </p:cNvSpPr>
                <p:nvPr/>
              </p:nvSpPr>
              <p:spPr bwMode="auto">
                <a:xfrm>
                  <a:off x="5626100" y="1727200"/>
                  <a:ext cx="15875" cy="47625"/>
                </a:xfrm>
                <a:custGeom>
                  <a:avLst/>
                  <a:gdLst/>
                  <a:ahLst/>
                  <a:cxnLst>
                    <a:cxn ang="0">
                      <a:pos x="13" y="32"/>
                    </a:cxn>
                    <a:cxn ang="0">
                      <a:pos x="7" y="38"/>
                    </a:cxn>
                    <a:cxn ang="0">
                      <a:pos x="7" y="38"/>
                    </a:cxn>
                    <a:cxn ang="0">
                      <a:pos x="0" y="32"/>
                    </a:cxn>
                    <a:cxn ang="0">
                      <a:pos x="0" y="6"/>
                    </a:cxn>
                    <a:cxn ang="0">
                      <a:pos x="7" y="0"/>
                    </a:cxn>
                    <a:cxn ang="0">
                      <a:pos x="7" y="0"/>
                    </a:cxn>
                    <a:cxn ang="0">
                      <a:pos x="13" y="6"/>
                    </a:cxn>
                    <a:cxn ang="0">
                      <a:pos x="13" y="32"/>
                    </a:cxn>
                  </a:cxnLst>
                  <a:rect l="0" t="0" r="r" b="b"/>
                  <a:pathLst>
                    <a:path w="13" h="38">
                      <a:moveTo>
                        <a:pt x="13" y="32"/>
                      </a:moveTo>
                      <a:cubicBezTo>
                        <a:pt x="13" y="35"/>
                        <a:pt x="10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3" y="38"/>
                        <a:pt x="0" y="35"/>
                        <a:pt x="0" y="32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10" y="0"/>
                        <a:pt x="13" y="2"/>
                        <a:pt x="13" y="6"/>
                      </a:cubicBezTo>
                      <a:lnTo>
                        <a:pt x="13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25" name="Group 191"/>
            <p:cNvGrpSpPr/>
            <p:nvPr/>
          </p:nvGrpSpPr>
          <p:grpSpPr>
            <a:xfrm>
              <a:off x="4376034" y="1760089"/>
              <a:ext cx="530175" cy="620204"/>
              <a:chOff x="4479035" y="1763969"/>
              <a:chExt cx="530175" cy="620204"/>
            </a:xfrm>
          </p:grpSpPr>
          <p:grpSp>
            <p:nvGrpSpPr>
              <p:cNvPr id="226" name="Group 140"/>
              <p:cNvGrpSpPr/>
              <p:nvPr/>
            </p:nvGrpSpPr>
            <p:grpSpPr>
              <a:xfrm>
                <a:off x="4479035" y="1763969"/>
                <a:ext cx="530175" cy="620204"/>
                <a:chOff x="4468813" y="1739900"/>
                <a:chExt cx="588963" cy="688975"/>
              </a:xfrm>
              <a:solidFill>
                <a:schemeClr val="accent2"/>
              </a:solidFill>
            </p:grpSpPr>
            <p:sp>
              <p:nvSpPr>
                <p:cNvPr id="79" name="Oval 30"/>
                <p:cNvSpPr>
                  <a:spLocks noChangeArrowheads="1"/>
                </p:cNvSpPr>
                <p:nvPr/>
              </p:nvSpPr>
              <p:spPr bwMode="auto">
                <a:xfrm>
                  <a:off x="4468813" y="1739900"/>
                  <a:ext cx="588963" cy="5889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Freeform 31"/>
                <p:cNvSpPr>
                  <a:spLocks/>
                </p:cNvSpPr>
                <p:nvPr/>
              </p:nvSpPr>
              <p:spPr bwMode="auto">
                <a:xfrm>
                  <a:off x="4618038" y="2289175"/>
                  <a:ext cx="150813" cy="1397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88"/>
                    </a:cxn>
                    <a:cxn ang="0">
                      <a:pos x="95" y="1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5" h="88">
                      <a:moveTo>
                        <a:pt x="0" y="0"/>
                      </a:moveTo>
                      <a:lnTo>
                        <a:pt x="8" y="88"/>
                      </a:lnTo>
                      <a:lnTo>
                        <a:pt x="95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27" name="Group 139"/>
              <p:cNvGrpSpPr/>
              <p:nvPr/>
            </p:nvGrpSpPr>
            <p:grpSpPr>
              <a:xfrm>
                <a:off x="4534767" y="1825418"/>
                <a:ext cx="394416" cy="392987"/>
                <a:chOff x="4530725" y="1808163"/>
                <a:chExt cx="438150" cy="436563"/>
              </a:xfrm>
            </p:grpSpPr>
            <p:sp>
              <p:nvSpPr>
                <p:cNvPr id="74" name="Freeform 65"/>
                <p:cNvSpPr>
                  <a:spLocks noEditPoints="1"/>
                </p:cNvSpPr>
                <p:nvPr/>
              </p:nvSpPr>
              <p:spPr bwMode="auto">
                <a:xfrm>
                  <a:off x="4668838" y="1808163"/>
                  <a:ext cx="160338" cy="436563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0" y="172"/>
                    </a:cxn>
                    <a:cxn ang="0">
                      <a:pos x="64" y="345"/>
                    </a:cxn>
                    <a:cxn ang="0">
                      <a:pos x="127" y="172"/>
                    </a:cxn>
                    <a:cxn ang="0">
                      <a:pos x="64" y="0"/>
                    </a:cxn>
                    <a:cxn ang="0">
                      <a:pos x="64" y="317"/>
                    </a:cxn>
                    <a:cxn ang="0">
                      <a:pos x="10" y="172"/>
                    </a:cxn>
                    <a:cxn ang="0">
                      <a:pos x="64" y="28"/>
                    </a:cxn>
                    <a:cxn ang="0">
                      <a:pos x="117" y="172"/>
                    </a:cxn>
                    <a:cxn ang="0">
                      <a:pos x="64" y="317"/>
                    </a:cxn>
                  </a:cxnLst>
                  <a:rect l="0" t="0" r="r" b="b"/>
                  <a:pathLst>
                    <a:path w="127" h="345">
                      <a:moveTo>
                        <a:pt x="64" y="0"/>
                      </a:moveTo>
                      <a:cubicBezTo>
                        <a:pt x="29" y="0"/>
                        <a:pt x="0" y="77"/>
                        <a:pt x="0" y="172"/>
                      </a:cubicBezTo>
                      <a:cubicBezTo>
                        <a:pt x="0" y="268"/>
                        <a:pt x="29" y="345"/>
                        <a:pt x="64" y="345"/>
                      </a:cubicBezTo>
                      <a:cubicBezTo>
                        <a:pt x="99" y="345"/>
                        <a:pt x="127" y="268"/>
                        <a:pt x="127" y="172"/>
                      </a:cubicBezTo>
                      <a:cubicBezTo>
                        <a:pt x="127" y="77"/>
                        <a:pt x="99" y="0"/>
                        <a:pt x="64" y="0"/>
                      </a:cubicBezTo>
                      <a:close/>
                      <a:moveTo>
                        <a:pt x="64" y="317"/>
                      </a:moveTo>
                      <a:cubicBezTo>
                        <a:pt x="34" y="317"/>
                        <a:pt x="10" y="252"/>
                        <a:pt x="10" y="172"/>
                      </a:cubicBezTo>
                      <a:cubicBezTo>
                        <a:pt x="10" y="92"/>
                        <a:pt x="34" y="28"/>
                        <a:pt x="64" y="28"/>
                      </a:cubicBezTo>
                      <a:cubicBezTo>
                        <a:pt x="93" y="28"/>
                        <a:pt x="117" y="92"/>
                        <a:pt x="117" y="172"/>
                      </a:cubicBezTo>
                      <a:cubicBezTo>
                        <a:pt x="117" y="252"/>
                        <a:pt x="93" y="317"/>
                        <a:pt x="64" y="31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5" name="Freeform 66"/>
                <p:cNvSpPr>
                  <a:spLocks noEditPoints="1"/>
                </p:cNvSpPr>
                <p:nvPr/>
              </p:nvSpPr>
              <p:spPr bwMode="auto">
                <a:xfrm>
                  <a:off x="4530725" y="1946275"/>
                  <a:ext cx="438150" cy="160338"/>
                </a:xfrm>
                <a:custGeom>
                  <a:avLst/>
                  <a:gdLst/>
                  <a:ahLst/>
                  <a:cxnLst>
                    <a:cxn ang="0">
                      <a:pos x="346" y="63"/>
                    </a:cxn>
                    <a:cxn ang="0">
                      <a:pos x="173" y="0"/>
                    </a:cxn>
                    <a:cxn ang="0">
                      <a:pos x="0" y="63"/>
                    </a:cxn>
                    <a:cxn ang="0">
                      <a:pos x="173" y="127"/>
                    </a:cxn>
                    <a:cxn ang="0">
                      <a:pos x="346" y="63"/>
                    </a:cxn>
                    <a:cxn ang="0">
                      <a:pos x="28" y="63"/>
                    </a:cxn>
                    <a:cxn ang="0">
                      <a:pos x="173" y="10"/>
                    </a:cxn>
                    <a:cxn ang="0">
                      <a:pos x="317" y="63"/>
                    </a:cxn>
                    <a:cxn ang="0">
                      <a:pos x="173" y="117"/>
                    </a:cxn>
                    <a:cxn ang="0">
                      <a:pos x="28" y="63"/>
                    </a:cxn>
                  </a:cxnLst>
                  <a:rect l="0" t="0" r="r" b="b"/>
                  <a:pathLst>
                    <a:path w="346" h="127">
                      <a:moveTo>
                        <a:pt x="346" y="63"/>
                      </a:moveTo>
                      <a:cubicBezTo>
                        <a:pt x="346" y="28"/>
                        <a:pt x="268" y="0"/>
                        <a:pt x="173" y="0"/>
                      </a:cubicBezTo>
                      <a:cubicBezTo>
                        <a:pt x="77" y="0"/>
                        <a:pt x="0" y="28"/>
                        <a:pt x="0" y="63"/>
                      </a:cubicBezTo>
                      <a:cubicBezTo>
                        <a:pt x="0" y="99"/>
                        <a:pt x="77" y="127"/>
                        <a:pt x="173" y="127"/>
                      </a:cubicBezTo>
                      <a:cubicBezTo>
                        <a:pt x="268" y="127"/>
                        <a:pt x="346" y="99"/>
                        <a:pt x="346" y="63"/>
                      </a:cubicBezTo>
                      <a:close/>
                      <a:moveTo>
                        <a:pt x="28" y="63"/>
                      </a:moveTo>
                      <a:cubicBezTo>
                        <a:pt x="28" y="34"/>
                        <a:pt x="93" y="10"/>
                        <a:pt x="173" y="10"/>
                      </a:cubicBezTo>
                      <a:cubicBezTo>
                        <a:pt x="253" y="10"/>
                        <a:pt x="317" y="34"/>
                        <a:pt x="317" y="63"/>
                      </a:cubicBezTo>
                      <a:cubicBezTo>
                        <a:pt x="317" y="93"/>
                        <a:pt x="253" y="117"/>
                        <a:pt x="173" y="117"/>
                      </a:cubicBezTo>
                      <a:cubicBezTo>
                        <a:pt x="93" y="117"/>
                        <a:pt x="28" y="93"/>
                        <a:pt x="28" y="63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6" name="Freeform 67"/>
                <p:cNvSpPr>
                  <a:spLocks noEditPoints="1"/>
                </p:cNvSpPr>
                <p:nvPr/>
              </p:nvSpPr>
              <p:spPr bwMode="auto">
                <a:xfrm>
                  <a:off x="4562475" y="1839913"/>
                  <a:ext cx="373063" cy="373063"/>
                </a:xfrm>
                <a:custGeom>
                  <a:avLst/>
                  <a:gdLst/>
                  <a:ahLst/>
                  <a:cxnLst>
                    <a:cxn ang="0">
                      <a:pos x="269" y="25"/>
                    </a:cxn>
                    <a:cxn ang="0">
                      <a:pos x="102" y="102"/>
                    </a:cxn>
                    <a:cxn ang="0">
                      <a:pos x="25" y="270"/>
                    </a:cxn>
                    <a:cxn ang="0">
                      <a:pos x="192" y="192"/>
                    </a:cxn>
                    <a:cxn ang="0">
                      <a:pos x="269" y="25"/>
                    </a:cxn>
                    <a:cxn ang="0">
                      <a:pos x="44" y="250"/>
                    </a:cxn>
                    <a:cxn ang="0">
                      <a:pos x="109" y="110"/>
                    </a:cxn>
                    <a:cxn ang="0">
                      <a:pos x="249" y="45"/>
                    </a:cxn>
                    <a:cxn ang="0">
                      <a:pos x="184" y="185"/>
                    </a:cxn>
                    <a:cxn ang="0">
                      <a:pos x="44" y="250"/>
                    </a:cxn>
                  </a:cxnLst>
                  <a:rect l="0" t="0" r="r" b="b"/>
                  <a:pathLst>
                    <a:path w="294" h="294">
                      <a:moveTo>
                        <a:pt x="269" y="25"/>
                      </a:moveTo>
                      <a:cubicBezTo>
                        <a:pt x="244" y="0"/>
                        <a:pt x="169" y="35"/>
                        <a:pt x="102" y="102"/>
                      </a:cubicBezTo>
                      <a:cubicBezTo>
                        <a:pt x="34" y="170"/>
                        <a:pt x="0" y="245"/>
                        <a:pt x="25" y="270"/>
                      </a:cubicBezTo>
                      <a:cubicBezTo>
                        <a:pt x="49" y="294"/>
                        <a:pt x="124" y="260"/>
                        <a:pt x="192" y="192"/>
                      </a:cubicBezTo>
                      <a:cubicBezTo>
                        <a:pt x="259" y="125"/>
                        <a:pt x="294" y="50"/>
                        <a:pt x="269" y="25"/>
                      </a:cubicBezTo>
                      <a:close/>
                      <a:moveTo>
                        <a:pt x="44" y="250"/>
                      </a:moveTo>
                      <a:cubicBezTo>
                        <a:pt x="24" y="229"/>
                        <a:pt x="53" y="166"/>
                        <a:pt x="109" y="110"/>
                      </a:cubicBezTo>
                      <a:cubicBezTo>
                        <a:pt x="166" y="53"/>
                        <a:pt x="228" y="24"/>
                        <a:pt x="249" y="45"/>
                      </a:cubicBezTo>
                      <a:cubicBezTo>
                        <a:pt x="270" y="66"/>
                        <a:pt x="241" y="129"/>
                        <a:pt x="184" y="185"/>
                      </a:cubicBezTo>
                      <a:cubicBezTo>
                        <a:pt x="128" y="242"/>
                        <a:pt x="65" y="271"/>
                        <a:pt x="44" y="25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7" name="Freeform 68"/>
                <p:cNvSpPr>
                  <a:spLocks noEditPoints="1"/>
                </p:cNvSpPr>
                <p:nvPr/>
              </p:nvSpPr>
              <p:spPr bwMode="auto">
                <a:xfrm>
                  <a:off x="4562475" y="1839913"/>
                  <a:ext cx="373063" cy="373063"/>
                </a:xfrm>
                <a:custGeom>
                  <a:avLst/>
                  <a:gdLst/>
                  <a:ahLst/>
                  <a:cxnLst>
                    <a:cxn ang="0">
                      <a:pos x="269" y="270"/>
                    </a:cxn>
                    <a:cxn ang="0">
                      <a:pos x="192" y="102"/>
                    </a:cxn>
                    <a:cxn ang="0">
                      <a:pos x="25" y="25"/>
                    </a:cxn>
                    <a:cxn ang="0">
                      <a:pos x="102" y="192"/>
                    </a:cxn>
                    <a:cxn ang="0">
                      <a:pos x="269" y="270"/>
                    </a:cxn>
                    <a:cxn ang="0">
                      <a:pos x="44" y="45"/>
                    </a:cxn>
                    <a:cxn ang="0">
                      <a:pos x="184" y="110"/>
                    </a:cxn>
                    <a:cxn ang="0">
                      <a:pos x="249" y="250"/>
                    </a:cxn>
                    <a:cxn ang="0">
                      <a:pos x="109" y="185"/>
                    </a:cxn>
                    <a:cxn ang="0">
                      <a:pos x="44" y="45"/>
                    </a:cxn>
                  </a:cxnLst>
                  <a:rect l="0" t="0" r="r" b="b"/>
                  <a:pathLst>
                    <a:path w="294" h="294">
                      <a:moveTo>
                        <a:pt x="269" y="270"/>
                      </a:moveTo>
                      <a:cubicBezTo>
                        <a:pt x="294" y="245"/>
                        <a:pt x="259" y="170"/>
                        <a:pt x="192" y="102"/>
                      </a:cubicBezTo>
                      <a:cubicBezTo>
                        <a:pt x="124" y="35"/>
                        <a:pt x="49" y="0"/>
                        <a:pt x="25" y="25"/>
                      </a:cubicBezTo>
                      <a:cubicBezTo>
                        <a:pt x="0" y="50"/>
                        <a:pt x="34" y="125"/>
                        <a:pt x="102" y="192"/>
                      </a:cubicBezTo>
                      <a:cubicBezTo>
                        <a:pt x="169" y="260"/>
                        <a:pt x="244" y="294"/>
                        <a:pt x="269" y="270"/>
                      </a:cubicBezTo>
                      <a:close/>
                      <a:moveTo>
                        <a:pt x="44" y="45"/>
                      </a:moveTo>
                      <a:cubicBezTo>
                        <a:pt x="65" y="24"/>
                        <a:pt x="128" y="53"/>
                        <a:pt x="184" y="110"/>
                      </a:cubicBezTo>
                      <a:cubicBezTo>
                        <a:pt x="241" y="166"/>
                        <a:pt x="270" y="229"/>
                        <a:pt x="249" y="250"/>
                      </a:cubicBezTo>
                      <a:cubicBezTo>
                        <a:pt x="228" y="271"/>
                        <a:pt x="166" y="242"/>
                        <a:pt x="109" y="185"/>
                      </a:cubicBezTo>
                      <a:cubicBezTo>
                        <a:pt x="53" y="129"/>
                        <a:pt x="24" y="66"/>
                        <a:pt x="44" y="4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8" name="Oval 69"/>
                <p:cNvSpPr>
                  <a:spLocks noChangeArrowheads="1"/>
                </p:cNvSpPr>
                <p:nvPr/>
              </p:nvSpPr>
              <p:spPr bwMode="auto">
                <a:xfrm>
                  <a:off x="4714875" y="1993900"/>
                  <a:ext cx="68263" cy="66675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28" name="Group 188"/>
            <p:cNvGrpSpPr/>
            <p:nvPr/>
          </p:nvGrpSpPr>
          <p:grpSpPr>
            <a:xfrm>
              <a:off x="5404758" y="1203363"/>
              <a:ext cx="420138" cy="491590"/>
              <a:chOff x="4033173" y="1286669"/>
              <a:chExt cx="420138" cy="491590"/>
            </a:xfrm>
          </p:grpSpPr>
          <p:grpSp>
            <p:nvGrpSpPr>
              <p:cNvPr id="229" name="Group 153"/>
              <p:cNvGrpSpPr/>
              <p:nvPr/>
            </p:nvGrpSpPr>
            <p:grpSpPr>
              <a:xfrm>
                <a:off x="4033173" y="1286669"/>
                <a:ext cx="420138" cy="491590"/>
                <a:chOff x="3973513" y="12096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87" name="Oval 34"/>
                <p:cNvSpPr>
                  <a:spLocks noChangeArrowheads="1"/>
                </p:cNvSpPr>
                <p:nvPr/>
              </p:nvSpPr>
              <p:spPr bwMode="auto">
                <a:xfrm>
                  <a:off x="3973513" y="1209675"/>
                  <a:ext cx="466725" cy="466725"/>
                </a:xfrm>
                <a:prstGeom prst="ellipse">
                  <a:avLst/>
                </a:pr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8" name="Freeform 35"/>
                <p:cNvSpPr>
                  <a:spLocks/>
                </p:cNvSpPr>
                <p:nvPr/>
              </p:nvSpPr>
              <p:spPr bwMode="auto">
                <a:xfrm>
                  <a:off x="4202113" y="1644650"/>
                  <a:ext cx="119063" cy="111125"/>
                </a:xfrm>
                <a:custGeom>
                  <a:avLst/>
                  <a:gdLst/>
                  <a:ahLst/>
                  <a:cxnLst>
                    <a:cxn ang="0">
                      <a:pos x="75" y="0"/>
                    </a:cxn>
                    <a:cxn ang="0">
                      <a:pos x="69" y="70"/>
                    </a:cxn>
                    <a:cxn ang="0">
                      <a:pos x="0" y="1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5" h="70">
                      <a:moveTo>
                        <a:pt x="75" y="0"/>
                      </a:moveTo>
                      <a:lnTo>
                        <a:pt x="69" y="70"/>
                      </a:lnTo>
                      <a:lnTo>
                        <a:pt x="0" y="1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30" name="Group 154"/>
              <p:cNvGrpSpPr/>
              <p:nvPr/>
            </p:nvGrpSpPr>
            <p:grpSpPr>
              <a:xfrm>
                <a:off x="4173220" y="1398134"/>
                <a:ext cx="142904" cy="255799"/>
                <a:chOff x="4129088" y="1333500"/>
                <a:chExt cx="158750" cy="284163"/>
              </a:xfrm>
            </p:grpSpPr>
            <p:sp>
              <p:nvSpPr>
                <p:cNvPr id="84" name="Freeform 70"/>
                <p:cNvSpPr>
                  <a:spLocks noEditPoints="1"/>
                </p:cNvSpPr>
                <p:nvPr/>
              </p:nvSpPr>
              <p:spPr bwMode="auto">
                <a:xfrm>
                  <a:off x="4129088" y="1333500"/>
                  <a:ext cx="158750" cy="158750"/>
                </a:xfrm>
                <a:custGeom>
                  <a:avLst/>
                  <a:gdLst/>
                  <a:ahLst/>
                  <a:cxnLst>
                    <a:cxn ang="0">
                      <a:pos x="63" y="0"/>
                    </a:cxn>
                    <a:cxn ang="0">
                      <a:pos x="0" y="63"/>
                    </a:cxn>
                    <a:cxn ang="0">
                      <a:pos x="63" y="126"/>
                    </a:cxn>
                    <a:cxn ang="0">
                      <a:pos x="126" y="63"/>
                    </a:cxn>
                    <a:cxn ang="0">
                      <a:pos x="63" y="0"/>
                    </a:cxn>
                    <a:cxn ang="0">
                      <a:pos x="63" y="114"/>
                    </a:cxn>
                    <a:cxn ang="0">
                      <a:pos x="12" y="63"/>
                    </a:cxn>
                    <a:cxn ang="0">
                      <a:pos x="63" y="12"/>
                    </a:cxn>
                    <a:cxn ang="0">
                      <a:pos x="115" y="63"/>
                    </a:cxn>
                    <a:cxn ang="0">
                      <a:pos x="63" y="114"/>
                    </a:cxn>
                  </a:cxnLst>
                  <a:rect l="0" t="0" r="r" b="b"/>
                  <a:pathLst>
                    <a:path w="126" h="126">
                      <a:moveTo>
                        <a:pt x="63" y="0"/>
                      </a:moveTo>
                      <a:cubicBezTo>
                        <a:pt x="29" y="0"/>
                        <a:pt x="0" y="28"/>
                        <a:pt x="0" y="63"/>
                      </a:cubicBezTo>
                      <a:cubicBezTo>
                        <a:pt x="0" y="98"/>
                        <a:pt x="29" y="126"/>
                        <a:pt x="63" y="126"/>
                      </a:cubicBezTo>
                      <a:cubicBezTo>
                        <a:pt x="98" y="126"/>
                        <a:pt x="126" y="98"/>
                        <a:pt x="126" y="63"/>
                      </a:cubicBezTo>
                      <a:cubicBezTo>
                        <a:pt x="126" y="28"/>
                        <a:pt x="98" y="0"/>
                        <a:pt x="63" y="0"/>
                      </a:cubicBezTo>
                      <a:close/>
                      <a:moveTo>
                        <a:pt x="63" y="114"/>
                      </a:moveTo>
                      <a:cubicBezTo>
                        <a:pt x="35" y="114"/>
                        <a:pt x="12" y="91"/>
                        <a:pt x="12" y="63"/>
                      </a:cubicBezTo>
                      <a:cubicBezTo>
                        <a:pt x="12" y="35"/>
                        <a:pt x="35" y="12"/>
                        <a:pt x="63" y="12"/>
                      </a:cubicBezTo>
                      <a:cubicBezTo>
                        <a:pt x="92" y="12"/>
                        <a:pt x="115" y="35"/>
                        <a:pt x="115" y="63"/>
                      </a:cubicBezTo>
                      <a:cubicBezTo>
                        <a:pt x="115" y="91"/>
                        <a:pt x="92" y="114"/>
                        <a:pt x="63" y="11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Rectangle 71"/>
                <p:cNvSpPr>
                  <a:spLocks noChangeArrowheads="1"/>
                </p:cNvSpPr>
                <p:nvPr/>
              </p:nvSpPr>
              <p:spPr bwMode="auto">
                <a:xfrm>
                  <a:off x="4198938" y="1484313"/>
                  <a:ext cx="20638" cy="77788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6" name="Freeform 72"/>
                <p:cNvSpPr>
                  <a:spLocks/>
                </p:cNvSpPr>
                <p:nvPr/>
              </p:nvSpPr>
              <p:spPr bwMode="auto">
                <a:xfrm>
                  <a:off x="4192588" y="1509713"/>
                  <a:ext cx="33338" cy="107950"/>
                </a:xfrm>
                <a:custGeom>
                  <a:avLst/>
                  <a:gdLst/>
                  <a:ahLst/>
                  <a:cxnLst>
                    <a:cxn ang="0">
                      <a:pos x="27" y="71"/>
                    </a:cxn>
                    <a:cxn ang="0">
                      <a:pos x="13" y="85"/>
                    </a:cxn>
                    <a:cxn ang="0">
                      <a:pos x="13" y="85"/>
                    </a:cxn>
                    <a:cxn ang="0">
                      <a:pos x="0" y="71"/>
                    </a:cxn>
                    <a:cxn ang="0">
                      <a:pos x="0" y="13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27" y="13"/>
                    </a:cxn>
                    <a:cxn ang="0">
                      <a:pos x="27" y="71"/>
                    </a:cxn>
                  </a:cxnLst>
                  <a:rect l="0" t="0" r="r" b="b"/>
                  <a:pathLst>
                    <a:path w="27" h="85">
                      <a:moveTo>
                        <a:pt x="27" y="71"/>
                      </a:moveTo>
                      <a:cubicBezTo>
                        <a:pt x="27" y="79"/>
                        <a:pt x="21" y="85"/>
                        <a:pt x="13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6" y="85"/>
                        <a:pt x="0" y="79"/>
                        <a:pt x="0" y="7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7" y="6"/>
                        <a:pt x="27" y="13"/>
                      </a:cubicBezTo>
                      <a:lnTo>
                        <a:pt x="27" y="7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31" name="Group 192"/>
            <p:cNvGrpSpPr/>
            <p:nvPr/>
          </p:nvGrpSpPr>
          <p:grpSpPr>
            <a:xfrm>
              <a:off x="3737321" y="1965363"/>
              <a:ext cx="484446" cy="568759"/>
              <a:chOff x="3847398" y="1964034"/>
              <a:chExt cx="484446" cy="568759"/>
            </a:xfrm>
          </p:grpSpPr>
          <p:grpSp>
            <p:nvGrpSpPr>
              <p:cNvPr id="232" name="Group 138"/>
              <p:cNvGrpSpPr/>
              <p:nvPr/>
            </p:nvGrpSpPr>
            <p:grpSpPr>
              <a:xfrm>
                <a:off x="3847398" y="1964034"/>
                <a:ext cx="484446" cy="568759"/>
                <a:chOff x="3767138" y="1962150"/>
                <a:chExt cx="538163" cy="631826"/>
              </a:xfrm>
              <a:solidFill>
                <a:schemeClr val="accent1"/>
              </a:solidFill>
            </p:grpSpPr>
            <p:sp>
              <p:nvSpPr>
                <p:cNvPr id="94" name="Oval 46"/>
                <p:cNvSpPr>
                  <a:spLocks noChangeArrowheads="1"/>
                </p:cNvSpPr>
                <p:nvPr/>
              </p:nvSpPr>
              <p:spPr bwMode="auto">
                <a:xfrm>
                  <a:off x="3767138" y="1962150"/>
                  <a:ext cx="538163" cy="539750"/>
                </a:xfrm>
                <a:prstGeom prst="ellipse">
                  <a:avLst/>
                </a:pr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5" name="Freeform 47"/>
                <p:cNvSpPr>
                  <a:spLocks/>
                </p:cNvSpPr>
                <p:nvPr/>
              </p:nvSpPr>
              <p:spPr bwMode="auto">
                <a:xfrm>
                  <a:off x="4030663" y="2465388"/>
                  <a:ext cx="138113" cy="128588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80" y="81"/>
                    </a:cxn>
                    <a:cxn ang="0">
                      <a:pos x="0" y="13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7" h="81">
                      <a:moveTo>
                        <a:pt x="87" y="0"/>
                      </a:moveTo>
                      <a:lnTo>
                        <a:pt x="80" y="81"/>
                      </a:lnTo>
                      <a:lnTo>
                        <a:pt x="0" y="13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42" name="Group 137"/>
              <p:cNvGrpSpPr/>
              <p:nvPr/>
            </p:nvGrpSpPr>
            <p:grpSpPr>
              <a:xfrm>
                <a:off x="4003147" y="2066925"/>
                <a:ext cx="218643" cy="275805"/>
                <a:chOff x="3940175" y="2076450"/>
                <a:chExt cx="242888" cy="306388"/>
              </a:xfrm>
            </p:grpSpPr>
            <p:sp>
              <p:nvSpPr>
                <p:cNvPr id="92" name="Freeform 73"/>
                <p:cNvSpPr>
                  <a:spLocks noEditPoints="1"/>
                </p:cNvSpPr>
                <p:nvPr/>
              </p:nvSpPr>
              <p:spPr bwMode="auto">
                <a:xfrm>
                  <a:off x="4021138" y="2078038"/>
                  <a:ext cx="161925" cy="304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92"/>
                    </a:cxn>
                    <a:cxn ang="0">
                      <a:pos x="102" y="192"/>
                    </a:cxn>
                    <a:cxn ang="0">
                      <a:pos x="0" y="0"/>
                    </a:cxn>
                    <a:cxn ang="0">
                      <a:pos x="15" y="74"/>
                    </a:cxn>
                    <a:cxn ang="0">
                      <a:pos x="69" y="167"/>
                    </a:cxn>
                    <a:cxn ang="0">
                      <a:pos x="15" y="167"/>
                    </a:cxn>
                    <a:cxn ang="0">
                      <a:pos x="15" y="74"/>
                    </a:cxn>
                  </a:cxnLst>
                  <a:rect l="0" t="0" r="r" b="b"/>
                  <a:pathLst>
                    <a:path w="102" h="192">
                      <a:moveTo>
                        <a:pt x="0" y="0"/>
                      </a:moveTo>
                      <a:lnTo>
                        <a:pt x="0" y="192"/>
                      </a:lnTo>
                      <a:lnTo>
                        <a:pt x="102" y="192"/>
                      </a:lnTo>
                      <a:lnTo>
                        <a:pt x="0" y="0"/>
                      </a:lnTo>
                      <a:close/>
                      <a:moveTo>
                        <a:pt x="15" y="74"/>
                      </a:moveTo>
                      <a:lnTo>
                        <a:pt x="69" y="167"/>
                      </a:lnTo>
                      <a:lnTo>
                        <a:pt x="15" y="167"/>
                      </a:lnTo>
                      <a:lnTo>
                        <a:pt x="15" y="7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3" name="Rectangle 74"/>
                <p:cNvSpPr>
                  <a:spLocks noChangeArrowheads="1"/>
                </p:cNvSpPr>
                <p:nvPr/>
              </p:nvSpPr>
              <p:spPr bwMode="auto">
                <a:xfrm>
                  <a:off x="3940175" y="2076450"/>
                  <a:ext cx="39688" cy="300038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3" name="Group 187"/>
            <p:cNvGrpSpPr/>
            <p:nvPr/>
          </p:nvGrpSpPr>
          <p:grpSpPr>
            <a:xfrm>
              <a:off x="5638800" y="1782125"/>
              <a:ext cx="420138" cy="491591"/>
              <a:chOff x="3434404" y="1506741"/>
              <a:chExt cx="420138" cy="491591"/>
            </a:xfrm>
          </p:grpSpPr>
          <p:grpSp>
            <p:nvGrpSpPr>
              <p:cNvPr id="244" name="Group 132"/>
              <p:cNvGrpSpPr/>
              <p:nvPr/>
            </p:nvGrpSpPr>
            <p:grpSpPr>
              <a:xfrm>
                <a:off x="3434404" y="1506739"/>
                <a:ext cx="420138" cy="491590"/>
                <a:chOff x="3308350" y="1454150"/>
                <a:chExt cx="466725" cy="546101"/>
              </a:xfrm>
              <a:solidFill>
                <a:schemeClr val="accent2"/>
              </a:solidFill>
            </p:grpSpPr>
            <p:sp>
              <p:nvSpPr>
                <p:cNvPr id="99" name="Oval 36"/>
                <p:cNvSpPr>
                  <a:spLocks noChangeArrowheads="1"/>
                </p:cNvSpPr>
                <p:nvPr/>
              </p:nvSpPr>
              <p:spPr bwMode="auto">
                <a:xfrm>
                  <a:off x="3308350" y="1454150"/>
                  <a:ext cx="466725" cy="4651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0" name="Freeform 37"/>
                <p:cNvSpPr>
                  <a:spLocks/>
                </p:cNvSpPr>
                <p:nvPr/>
              </p:nvSpPr>
              <p:spPr bwMode="auto">
                <a:xfrm>
                  <a:off x="3536950" y="1887538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70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98" name="Freeform 75"/>
              <p:cNvSpPr>
                <a:spLocks noEditPoints="1"/>
              </p:cNvSpPr>
              <p:nvPr/>
            </p:nvSpPr>
            <p:spPr bwMode="auto">
              <a:xfrm>
                <a:off x="3530151" y="1589625"/>
                <a:ext cx="247225" cy="250083"/>
              </a:xfrm>
              <a:custGeom>
                <a:avLst/>
                <a:gdLst/>
                <a:ahLst/>
                <a:cxnLst>
                  <a:cxn ang="0">
                    <a:pos x="139" y="105"/>
                  </a:cxn>
                  <a:cxn ang="0">
                    <a:pos x="134" y="93"/>
                  </a:cxn>
                  <a:cxn ang="0">
                    <a:pos x="134" y="42"/>
                  </a:cxn>
                  <a:cxn ang="0">
                    <a:pos x="139" y="35"/>
                  </a:cxn>
                  <a:cxn ang="0">
                    <a:pos x="140" y="35"/>
                  </a:cxn>
                  <a:cxn ang="0">
                    <a:pos x="140" y="12"/>
                  </a:cxn>
                  <a:cxn ang="0">
                    <a:pos x="139" y="12"/>
                  </a:cxn>
                  <a:cxn ang="0">
                    <a:pos x="139" y="12"/>
                  </a:cxn>
                  <a:cxn ang="0">
                    <a:pos x="108" y="0"/>
                  </a:cxn>
                  <a:cxn ang="0">
                    <a:pos x="77" y="12"/>
                  </a:cxn>
                  <a:cxn ang="0">
                    <a:pos x="77" y="12"/>
                  </a:cxn>
                  <a:cxn ang="0">
                    <a:pos x="76" y="12"/>
                  </a:cxn>
                  <a:cxn ang="0">
                    <a:pos x="76" y="35"/>
                  </a:cxn>
                  <a:cxn ang="0">
                    <a:pos x="77" y="35"/>
                  </a:cxn>
                  <a:cxn ang="0">
                    <a:pos x="86" y="42"/>
                  </a:cxn>
                  <a:cxn ang="0">
                    <a:pos x="86" y="93"/>
                  </a:cxn>
                  <a:cxn ang="0">
                    <a:pos x="79" y="105"/>
                  </a:cxn>
                  <a:cxn ang="0">
                    <a:pos x="29" y="200"/>
                  </a:cxn>
                  <a:cxn ang="0">
                    <a:pos x="108" y="218"/>
                  </a:cxn>
                  <a:cxn ang="0">
                    <a:pos x="187" y="200"/>
                  </a:cxn>
                  <a:cxn ang="0">
                    <a:pos x="139" y="105"/>
                  </a:cxn>
                  <a:cxn ang="0">
                    <a:pos x="137" y="201"/>
                  </a:cxn>
                  <a:cxn ang="0">
                    <a:pos x="172" y="177"/>
                  </a:cxn>
                  <a:cxn ang="0">
                    <a:pos x="142" y="126"/>
                  </a:cxn>
                  <a:cxn ang="0">
                    <a:pos x="183" y="179"/>
                  </a:cxn>
                  <a:cxn ang="0">
                    <a:pos x="137" y="201"/>
                  </a:cxn>
                </a:cxnLst>
                <a:rect l="0" t="0" r="r" b="b"/>
                <a:pathLst>
                  <a:path w="217" h="219">
                    <a:moveTo>
                      <a:pt x="139" y="105"/>
                    </a:moveTo>
                    <a:cubicBezTo>
                      <a:pt x="139" y="105"/>
                      <a:pt x="134" y="103"/>
                      <a:pt x="134" y="93"/>
                    </a:cubicBezTo>
                    <a:cubicBezTo>
                      <a:pt x="134" y="84"/>
                      <a:pt x="134" y="52"/>
                      <a:pt x="134" y="42"/>
                    </a:cubicBezTo>
                    <a:cubicBezTo>
                      <a:pt x="137" y="40"/>
                      <a:pt x="139" y="37"/>
                      <a:pt x="139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5"/>
                      <a:pt x="125" y="0"/>
                      <a:pt x="108" y="0"/>
                    </a:cubicBezTo>
                    <a:cubicBezTo>
                      <a:pt x="91" y="0"/>
                      <a:pt x="77" y="5"/>
                      <a:pt x="77" y="12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38"/>
                      <a:pt x="79" y="40"/>
                      <a:pt x="86" y="42"/>
                    </a:cubicBezTo>
                    <a:cubicBezTo>
                      <a:pt x="86" y="53"/>
                      <a:pt x="86" y="85"/>
                      <a:pt x="86" y="93"/>
                    </a:cubicBezTo>
                    <a:cubicBezTo>
                      <a:pt x="86" y="103"/>
                      <a:pt x="79" y="105"/>
                      <a:pt x="79" y="105"/>
                    </a:cubicBezTo>
                    <a:cubicBezTo>
                      <a:pt x="67" y="112"/>
                      <a:pt x="0" y="180"/>
                      <a:pt x="29" y="200"/>
                    </a:cubicBezTo>
                    <a:cubicBezTo>
                      <a:pt x="56" y="219"/>
                      <a:pt x="100" y="218"/>
                      <a:pt x="108" y="218"/>
                    </a:cubicBezTo>
                    <a:cubicBezTo>
                      <a:pt x="117" y="218"/>
                      <a:pt x="161" y="219"/>
                      <a:pt x="187" y="200"/>
                    </a:cubicBezTo>
                    <a:cubicBezTo>
                      <a:pt x="217" y="180"/>
                      <a:pt x="150" y="112"/>
                      <a:pt x="139" y="105"/>
                    </a:cubicBezTo>
                    <a:close/>
                    <a:moveTo>
                      <a:pt x="137" y="201"/>
                    </a:moveTo>
                    <a:cubicBezTo>
                      <a:pt x="137" y="201"/>
                      <a:pt x="170" y="195"/>
                      <a:pt x="172" y="177"/>
                    </a:cubicBezTo>
                    <a:cubicBezTo>
                      <a:pt x="173" y="159"/>
                      <a:pt x="142" y="126"/>
                      <a:pt x="142" y="126"/>
                    </a:cubicBezTo>
                    <a:cubicBezTo>
                      <a:pt x="142" y="126"/>
                      <a:pt x="183" y="158"/>
                      <a:pt x="183" y="179"/>
                    </a:cubicBezTo>
                    <a:cubicBezTo>
                      <a:pt x="182" y="201"/>
                      <a:pt x="137" y="201"/>
                      <a:pt x="137" y="201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5" name="Group 186"/>
            <p:cNvGrpSpPr/>
            <p:nvPr/>
          </p:nvGrpSpPr>
          <p:grpSpPr>
            <a:xfrm>
              <a:off x="3919732" y="1549973"/>
              <a:ext cx="454435" cy="491590"/>
              <a:chOff x="3130019" y="2054064"/>
              <a:chExt cx="454435" cy="491590"/>
            </a:xfrm>
          </p:grpSpPr>
          <p:grpSp>
            <p:nvGrpSpPr>
              <p:cNvPr id="246" name="Group 133"/>
              <p:cNvGrpSpPr/>
              <p:nvPr/>
            </p:nvGrpSpPr>
            <p:grpSpPr>
              <a:xfrm>
                <a:off x="3164316" y="2054064"/>
                <a:ext cx="420138" cy="491590"/>
                <a:chOff x="3008313" y="2062163"/>
                <a:chExt cx="466725" cy="546100"/>
              </a:xfrm>
              <a:solidFill>
                <a:schemeClr val="accent6"/>
              </a:solidFill>
            </p:grpSpPr>
            <p:sp>
              <p:nvSpPr>
                <p:cNvPr id="104" name="Oval 38"/>
                <p:cNvSpPr>
                  <a:spLocks noChangeArrowheads="1"/>
                </p:cNvSpPr>
                <p:nvPr/>
              </p:nvSpPr>
              <p:spPr bwMode="auto">
                <a:xfrm>
                  <a:off x="3008313" y="2062163"/>
                  <a:ext cx="466725" cy="465138"/>
                </a:xfrm>
                <a:prstGeom prst="ellipse">
                  <a:avLst/>
                </a:pr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5" name="Freeform 39"/>
                <p:cNvSpPr>
                  <a:spLocks/>
                </p:cNvSpPr>
                <p:nvPr/>
              </p:nvSpPr>
              <p:spPr bwMode="auto">
                <a:xfrm>
                  <a:off x="3236913" y="2495550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69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69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Freeform 76"/>
              <p:cNvSpPr>
                <a:spLocks noEditPoints="1"/>
              </p:cNvSpPr>
              <p:nvPr/>
            </p:nvSpPr>
            <p:spPr bwMode="auto">
              <a:xfrm>
                <a:off x="3130019" y="2151239"/>
                <a:ext cx="398703" cy="261515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4"/>
                  </a:cxn>
                  <a:cxn ang="0">
                    <a:pos x="269" y="132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7"/>
                  </a:cxn>
                  <a:cxn ang="0">
                    <a:pos x="161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1" y="97"/>
                  </a:cxn>
                  <a:cxn ang="0">
                    <a:pos x="251" y="67"/>
                  </a:cxn>
                  <a:cxn ang="0">
                    <a:pos x="281" y="37"/>
                  </a:cxn>
                  <a:cxn ang="0">
                    <a:pos x="311" y="67"/>
                  </a:cxn>
                  <a:cxn ang="0">
                    <a:pos x="281" y="97"/>
                  </a:cxn>
                </a:cxnLst>
                <a:rect l="0" t="0" r="r" b="b"/>
                <a:pathLst>
                  <a:path w="349" h="229">
                    <a:moveTo>
                      <a:pt x="333" y="51"/>
                    </a:moveTo>
                    <a:cubicBezTo>
                      <a:pt x="316" y="6"/>
                      <a:pt x="259" y="0"/>
                      <a:pt x="259" y="0"/>
                    </a:cubicBezTo>
                    <a:cubicBezTo>
                      <a:pt x="0" y="4"/>
                      <a:pt x="103" y="219"/>
                      <a:pt x="170" y="224"/>
                    </a:cubicBezTo>
                    <a:cubicBezTo>
                      <a:pt x="236" y="229"/>
                      <a:pt x="226" y="149"/>
                      <a:pt x="269" y="132"/>
                    </a:cubicBezTo>
                    <a:cubicBezTo>
                      <a:pt x="311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7"/>
                      <a:pt x="155" y="56"/>
                    </a:cubicBezTo>
                    <a:cubicBezTo>
                      <a:pt x="155" y="64"/>
                      <a:pt x="148" y="71"/>
                      <a:pt x="140" y="71"/>
                    </a:cubicBezTo>
                    <a:cubicBezTo>
                      <a:pt x="131" y="71"/>
                      <a:pt x="125" y="64"/>
                      <a:pt x="125" y="56"/>
                    </a:cubicBezTo>
                    <a:cubicBezTo>
                      <a:pt x="125" y="47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3"/>
                      <a:pt x="116" y="151"/>
                    </a:cubicBezTo>
                    <a:cubicBezTo>
                      <a:pt x="116" y="138"/>
                      <a:pt x="126" y="127"/>
                      <a:pt x="139" y="127"/>
                    </a:cubicBezTo>
                    <a:cubicBezTo>
                      <a:pt x="151" y="127"/>
                      <a:pt x="161" y="138"/>
                      <a:pt x="161" y="151"/>
                    </a:cubicBezTo>
                    <a:cubicBezTo>
                      <a:pt x="161" y="163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4"/>
                      <a:pt x="166" y="163"/>
                      <a:pt x="180" y="163"/>
                    </a:cubicBezTo>
                    <a:cubicBezTo>
                      <a:pt x="193" y="163"/>
                      <a:pt x="205" y="174"/>
                      <a:pt x="205" y="188"/>
                    </a:cubicBezTo>
                    <a:cubicBezTo>
                      <a:pt x="205" y="202"/>
                      <a:pt x="193" y="213"/>
                      <a:pt x="180" y="213"/>
                    </a:cubicBezTo>
                    <a:close/>
                    <a:moveTo>
                      <a:pt x="281" y="97"/>
                    </a:moveTo>
                    <a:cubicBezTo>
                      <a:pt x="265" y="97"/>
                      <a:pt x="251" y="84"/>
                      <a:pt x="251" y="67"/>
                    </a:cubicBezTo>
                    <a:cubicBezTo>
                      <a:pt x="251" y="51"/>
                      <a:pt x="265" y="37"/>
                      <a:pt x="281" y="37"/>
                    </a:cubicBezTo>
                    <a:cubicBezTo>
                      <a:pt x="298" y="37"/>
                      <a:pt x="311" y="51"/>
                      <a:pt x="311" y="67"/>
                    </a:cubicBezTo>
                    <a:cubicBezTo>
                      <a:pt x="311" y="84"/>
                      <a:pt x="298" y="97"/>
                      <a:pt x="281" y="97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7" name="Group 185"/>
            <p:cNvGrpSpPr/>
            <p:nvPr/>
          </p:nvGrpSpPr>
          <p:grpSpPr>
            <a:xfrm>
              <a:off x="5867400" y="1329948"/>
              <a:ext cx="420138" cy="491590"/>
              <a:chOff x="3164316" y="2615677"/>
              <a:chExt cx="420138" cy="491590"/>
            </a:xfrm>
          </p:grpSpPr>
          <p:grpSp>
            <p:nvGrpSpPr>
              <p:cNvPr id="248" name="Group 134"/>
              <p:cNvGrpSpPr/>
              <p:nvPr/>
            </p:nvGrpSpPr>
            <p:grpSpPr>
              <a:xfrm>
                <a:off x="3164316" y="2615677"/>
                <a:ext cx="420138" cy="491590"/>
                <a:chOff x="3008313" y="2686050"/>
                <a:chExt cx="466725" cy="546100"/>
              </a:xfrm>
              <a:solidFill>
                <a:schemeClr val="accent3"/>
              </a:solidFill>
            </p:grpSpPr>
            <p:sp>
              <p:nvSpPr>
                <p:cNvPr id="109" name="Oval 42"/>
                <p:cNvSpPr>
                  <a:spLocks noChangeArrowheads="1"/>
                </p:cNvSpPr>
                <p:nvPr/>
              </p:nvSpPr>
              <p:spPr bwMode="auto">
                <a:xfrm>
                  <a:off x="3008313" y="2686050"/>
                  <a:ext cx="466725" cy="4667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0" name="Freeform 43"/>
                <p:cNvSpPr>
                  <a:spLocks/>
                </p:cNvSpPr>
                <p:nvPr/>
              </p:nvSpPr>
              <p:spPr bwMode="auto">
                <a:xfrm>
                  <a:off x="3236913" y="3121025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69" y="70"/>
                    </a:cxn>
                    <a:cxn ang="0">
                      <a:pos x="0" y="11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0">
                      <a:moveTo>
                        <a:pt x="76" y="0"/>
                      </a:moveTo>
                      <a:lnTo>
                        <a:pt x="69" y="70"/>
                      </a:lnTo>
                      <a:lnTo>
                        <a:pt x="0" y="11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8" name="Freeform 77"/>
              <p:cNvSpPr>
                <a:spLocks/>
              </p:cNvSpPr>
              <p:nvPr/>
            </p:nvSpPr>
            <p:spPr bwMode="auto">
              <a:xfrm>
                <a:off x="3270065" y="2715710"/>
                <a:ext cx="222931" cy="205782"/>
              </a:xfrm>
              <a:custGeom>
                <a:avLst/>
                <a:gdLst/>
                <a:ahLst/>
                <a:cxnLst>
                  <a:cxn ang="0">
                    <a:pos x="96" y="181"/>
                  </a:cxn>
                  <a:cxn ang="0">
                    <a:pos x="0" y="180"/>
                  </a:cxn>
                  <a:cxn ang="0">
                    <a:pos x="0" y="36"/>
                  </a:cxn>
                  <a:cxn ang="0">
                    <a:pos x="98" y="36"/>
                  </a:cxn>
                  <a:cxn ang="0">
                    <a:pos x="196" y="36"/>
                  </a:cxn>
                  <a:cxn ang="0">
                    <a:pos x="196" y="180"/>
                  </a:cxn>
                  <a:cxn ang="0">
                    <a:pos x="96" y="181"/>
                  </a:cxn>
                </a:cxnLst>
                <a:rect l="0" t="0" r="r" b="b"/>
                <a:pathLst>
                  <a:path w="196" h="181">
                    <a:moveTo>
                      <a:pt x="96" y="181"/>
                    </a:moveTo>
                    <a:cubicBezTo>
                      <a:pt x="96" y="181"/>
                      <a:pt x="62" y="147"/>
                      <a:pt x="0" y="18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63" y="0"/>
                      <a:pt x="98" y="36"/>
                    </a:cubicBezTo>
                    <a:cubicBezTo>
                      <a:pt x="196" y="36"/>
                      <a:pt x="196" y="36"/>
                      <a:pt x="196" y="36"/>
                    </a:cubicBezTo>
                    <a:cubicBezTo>
                      <a:pt x="196" y="180"/>
                      <a:pt x="196" y="180"/>
                      <a:pt x="196" y="180"/>
                    </a:cubicBezTo>
                    <a:lnTo>
                      <a:pt x="96" y="181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9" name="Group 184"/>
            <p:cNvGrpSpPr/>
            <p:nvPr/>
          </p:nvGrpSpPr>
          <p:grpSpPr>
            <a:xfrm>
              <a:off x="3534609" y="2515228"/>
              <a:ext cx="585907" cy="685941"/>
              <a:chOff x="3680200" y="2572806"/>
              <a:chExt cx="585907" cy="685941"/>
            </a:xfrm>
          </p:grpSpPr>
          <p:grpSp>
            <p:nvGrpSpPr>
              <p:cNvPr id="250" name="Group 136"/>
              <p:cNvGrpSpPr/>
              <p:nvPr/>
            </p:nvGrpSpPr>
            <p:grpSpPr>
              <a:xfrm>
                <a:off x="3680200" y="2572806"/>
                <a:ext cx="585907" cy="685941"/>
                <a:chOff x="3581400" y="2638425"/>
                <a:chExt cx="650875" cy="762001"/>
              </a:xfrm>
              <a:solidFill>
                <a:schemeClr val="accent2"/>
              </a:solidFill>
            </p:grpSpPr>
            <p:sp>
              <p:nvSpPr>
                <p:cNvPr id="118" name="Oval 44"/>
                <p:cNvSpPr>
                  <a:spLocks noChangeArrowheads="1"/>
                </p:cNvSpPr>
                <p:nvPr/>
              </p:nvSpPr>
              <p:spPr bwMode="auto">
                <a:xfrm>
                  <a:off x="3581400" y="2638425"/>
                  <a:ext cx="650875" cy="65087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9" name="Freeform 45"/>
                <p:cNvSpPr>
                  <a:spLocks/>
                </p:cNvSpPr>
                <p:nvPr/>
              </p:nvSpPr>
              <p:spPr bwMode="auto">
                <a:xfrm>
                  <a:off x="3898900" y="3243263"/>
                  <a:ext cx="168275" cy="157163"/>
                </a:xfrm>
                <a:custGeom>
                  <a:avLst/>
                  <a:gdLst/>
                  <a:ahLst/>
                  <a:cxnLst>
                    <a:cxn ang="0">
                      <a:pos x="106" y="0"/>
                    </a:cxn>
                    <a:cxn ang="0">
                      <a:pos x="97" y="99"/>
                    </a:cxn>
                    <a:cxn ang="0">
                      <a:pos x="0" y="17"/>
                    </a:cxn>
                    <a:cxn ang="0">
                      <a:pos x="106" y="0"/>
                    </a:cxn>
                  </a:cxnLst>
                  <a:rect l="0" t="0" r="r" b="b"/>
                  <a:pathLst>
                    <a:path w="106" h="99">
                      <a:moveTo>
                        <a:pt x="106" y="0"/>
                      </a:moveTo>
                      <a:lnTo>
                        <a:pt x="97" y="99"/>
                      </a:lnTo>
                      <a:lnTo>
                        <a:pt x="0" y="17"/>
                      </a:lnTo>
                      <a:lnTo>
                        <a:pt x="10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51" name="Group 135"/>
              <p:cNvGrpSpPr/>
              <p:nvPr/>
            </p:nvGrpSpPr>
            <p:grpSpPr>
              <a:xfrm>
                <a:off x="3813101" y="2709950"/>
                <a:ext cx="320105" cy="344393"/>
                <a:chOff x="3729038" y="2790825"/>
                <a:chExt cx="355600" cy="382588"/>
              </a:xfrm>
            </p:grpSpPr>
            <p:sp>
              <p:nvSpPr>
                <p:cNvPr id="114" name="Freeform 78"/>
                <p:cNvSpPr>
                  <a:spLocks/>
                </p:cNvSpPr>
                <p:nvPr/>
              </p:nvSpPr>
              <p:spPr bwMode="auto">
                <a:xfrm>
                  <a:off x="3867150" y="3111500"/>
                  <a:ext cx="82550" cy="19050"/>
                </a:xfrm>
                <a:custGeom>
                  <a:avLst/>
                  <a:gdLst/>
                  <a:ahLst/>
                  <a:cxnLst>
                    <a:cxn ang="0">
                      <a:pos x="66" y="7"/>
                    </a:cxn>
                    <a:cxn ang="0">
                      <a:pos x="55" y="15"/>
                    </a:cxn>
                    <a:cxn ang="0">
                      <a:pos x="11" y="15"/>
                    </a:cxn>
                    <a:cxn ang="0">
                      <a:pos x="0" y="7"/>
                    </a:cxn>
                    <a:cxn ang="0">
                      <a:pos x="0" y="7"/>
                    </a:cxn>
                    <a:cxn ang="0">
                      <a:pos x="11" y="0"/>
                    </a:cxn>
                    <a:cxn ang="0">
                      <a:pos x="55" y="0"/>
                    </a:cxn>
                    <a:cxn ang="0">
                      <a:pos x="66" y="7"/>
                    </a:cxn>
                  </a:cxnLst>
                  <a:rect l="0" t="0" r="r" b="b"/>
                  <a:pathLst>
                    <a:path w="66" h="15">
                      <a:moveTo>
                        <a:pt x="66" y="7"/>
                      </a:moveTo>
                      <a:cubicBezTo>
                        <a:pt x="66" y="12"/>
                        <a:pt x="61" y="15"/>
                        <a:pt x="55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5" y="15"/>
                        <a:pt x="0" y="12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5" y="0"/>
                        <a:pt x="11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1" y="0"/>
                        <a:pt x="66" y="3"/>
                        <a:pt x="66" y="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5" name="Freeform 79"/>
                <p:cNvSpPr>
                  <a:spLocks/>
                </p:cNvSpPr>
                <p:nvPr/>
              </p:nvSpPr>
              <p:spPr bwMode="auto">
                <a:xfrm>
                  <a:off x="3867150" y="3132138"/>
                  <a:ext cx="82550" cy="20638"/>
                </a:xfrm>
                <a:custGeom>
                  <a:avLst/>
                  <a:gdLst/>
                  <a:ahLst/>
                  <a:cxnLst>
                    <a:cxn ang="0">
                      <a:pos x="66" y="8"/>
                    </a:cxn>
                    <a:cxn ang="0">
                      <a:pos x="55" y="16"/>
                    </a:cxn>
                    <a:cxn ang="0">
                      <a:pos x="11" y="1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11" y="0"/>
                    </a:cxn>
                    <a:cxn ang="0">
                      <a:pos x="55" y="0"/>
                    </a:cxn>
                    <a:cxn ang="0">
                      <a:pos x="66" y="8"/>
                    </a:cxn>
                  </a:cxnLst>
                  <a:rect l="0" t="0" r="r" b="b"/>
                  <a:pathLst>
                    <a:path w="66" h="16">
                      <a:moveTo>
                        <a:pt x="66" y="8"/>
                      </a:moveTo>
                      <a:cubicBezTo>
                        <a:pt x="66" y="13"/>
                        <a:pt x="61" y="16"/>
                        <a:pt x="55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5" y="16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5" y="0"/>
                        <a:pt x="11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1" y="0"/>
                        <a:pt x="66" y="4"/>
                        <a:pt x="66" y="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6" name="Freeform 80"/>
                <p:cNvSpPr>
                  <a:spLocks/>
                </p:cNvSpPr>
                <p:nvPr/>
              </p:nvSpPr>
              <p:spPr bwMode="auto">
                <a:xfrm>
                  <a:off x="3883025" y="3154363"/>
                  <a:ext cx="50800" cy="19050"/>
                </a:xfrm>
                <a:custGeom>
                  <a:avLst/>
                  <a:gdLst/>
                  <a:ahLst/>
                  <a:cxnLst>
                    <a:cxn ang="0">
                      <a:pos x="40" y="8"/>
                    </a:cxn>
                    <a:cxn ang="0">
                      <a:pos x="33" y="16"/>
                    </a:cxn>
                    <a:cxn ang="0">
                      <a:pos x="7" y="1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7" y="0"/>
                    </a:cxn>
                    <a:cxn ang="0">
                      <a:pos x="33" y="0"/>
                    </a:cxn>
                    <a:cxn ang="0">
                      <a:pos x="40" y="8"/>
                    </a:cxn>
                  </a:cxnLst>
                  <a:rect l="0" t="0" r="r" b="b"/>
                  <a:pathLst>
                    <a:path w="40" h="16">
                      <a:moveTo>
                        <a:pt x="40" y="8"/>
                      </a:moveTo>
                      <a:cubicBezTo>
                        <a:pt x="40" y="13"/>
                        <a:pt x="37" y="16"/>
                        <a:pt x="33" y="16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3" y="16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7" y="0"/>
                        <a:pt x="40" y="4"/>
                        <a:pt x="40" y="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7" name="Freeform 81"/>
                <p:cNvSpPr>
                  <a:spLocks noEditPoints="1"/>
                </p:cNvSpPr>
                <p:nvPr/>
              </p:nvSpPr>
              <p:spPr bwMode="auto">
                <a:xfrm>
                  <a:off x="3729038" y="2790825"/>
                  <a:ext cx="355600" cy="317500"/>
                </a:xfrm>
                <a:custGeom>
                  <a:avLst/>
                  <a:gdLst/>
                  <a:ahLst/>
                  <a:cxnLst>
                    <a:cxn ang="0">
                      <a:pos x="143" y="0"/>
                    </a:cxn>
                    <a:cxn ang="0">
                      <a:pos x="143" y="0"/>
                    </a:cxn>
                    <a:cxn ang="0">
                      <a:pos x="140" y="0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71" y="174"/>
                    </a:cxn>
                    <a:cxn ang="0">
                      <a:pos x="107" y="251"/>
                    </a:cxn>
                    <a:cxn ang="0">
                      <a:pos x="140" y="251"/>
                    </a:cxn>
                    <a:cxn ang="0">
                      <a:pos x="146" y="251"/>
                    </a:cxn>
                    <a:cxn ang="0">
                      <a:pos x="176" y="251"/>
                    </a:cxn>
                    <a:cxn ang="0">
                      <a:pos x="211" y="174"/>
                    </a:cxn>
                    <a:cxn ang="0">
                      <a:pos x="143" y="0"/>
                    </a:cxn>
                    <a:cxn ang="0">
                      <a:pos x="210" y="127"/>
                    </a:cxn>
                    <a:cxn ang="0">
                      <a:pos x="170" y="28"/>
                    </a:cxn>
                    <a:cxn ang="0">
                      <a:pos x="210" y="127"/>
                    </a:cxn>
                  </a:cxnLst>
                  <a:rect l="0" t="0" r="r" b="b"/>
                  <a:pathLst>
                    <a:path w="281" h="251">
                      <a:moveTo>
                        <a:pt x="143" y="0"/>
                      </a:move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3" y="0"/>
                        <a:pt x="141" y="0"/>
                        <a:pt x="140" y="0"/>
                      </a:cubicBezTo>
                      <a:cubicBezTo>
                        <a:pt x="140" y="0"/>
                        <a:pt x="143" y="0"/>
                        <a:pt x="138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0" y="4"/>
                        <a:pt x="34" y="140"/>
                        <a:pt x="71" y="174"/>
                      </a:cubicBezTo>
                      <a:cubicBezTo>
                        <a:pt x="109" y="208"/>
                        <a:pt x="107" y="251"/>
                        <a:pt x="107" y="251"/>
                      </a:cubicBezTo>
                      <a:cubicBezTo>
                        <a:pt x="140" y="251"/>
                        <a:pt x="140" y="251"/>
                        <a:pt x="140" y="251"/>
                      </a:cubicBezTo>
                      <a:cubicBezTo>
                        <a:pt x="146" y="251"/>
                        <a:pt x="146" y="251"/>
                        <a:pt x="146" y="251"/>
                      </a:cubicBezTo>
                      <a:cubicBezTo>
                        <a:pt x="176" y="251"/>
                        <a:pt x="176" y="251"/>
                        <a:pt x="176" y="251"/>
                      </a:cubicBezTo>
                      <a:cubicBezTo>
                        <a:pt x="176" y="251"/>
                        <a:pt x="174" y="208"/>
                        <a:pt x="211" y="174"/>
                      </a:cubicBezTo>
                      <a:cubicBezTo>
                        <a:pt x="249" y="140"/>
                        <a:pt x="281" y="4"/>
                        <a:pt x="143" y="0"/>
                      </a:cubicBezTo>
                      <a:close/>
                      <a:moveTo>
                        <a:pt x="210" y="127"/>
                      </a:moveTo>
                      <a:cubicBezTo>
                        <a:pt x="233" y="63"/>
                        <a:pt x="170" y="28"/>
                        <a:pt x="170" y="28"/>
                      </a:cubicBezTo>
                      <a:cubicBezTo>
                        <a:pt x="264" y="43"/>
                        <a:pt x="210" y="127"/>
                        <a:pt x="210" y="12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52" name="Group 183"/>
            <p:cNvGrpSpPr/>
            <p:nvPr/>
          </p:nvGrpSpPr>
          <p:grpSpPr>
            <a:xfrm>
              <a:off x="4145772" y="2426627"/>
              <a:ext cx="418710" cy="491590"/>
              <a:chOff x="4406153" y="2484205"/>
              <a:chExt cx="418710" cy="491590"/>
            </a:xfrm>
          </p:grpSpPr>
          <p:grpSp>
            <p:nvGrpSpPr>
              <p:cNvPr id="253" name="Group 142"/>
              <p:cNvGrpSpPr/>
              <p:nvPr/>
            </p:nvGrpSpPr>
            <p:grpSpPr>
              <a:xfrm>
                <a:off x="4406153" y="2484205"/>
                <a:ext cx="418710" cy="491590"/>
                <a:chOff x="4387850" y="2540000"/>
                <a:chExt cx="465138" cy="546100"/>
              </a:xfrm>
              <a:solidFill>
                <a:schemeClr val="accent5"/>
              </a:solidFill>
            </p:grpSpPr>
            <p:sp>
              <p:nvSpPr>
                <p:cNvPr id="131" name="Oval 40"/>
                <p:cNvSpPr>
                  <a:spLocks noChangeArrowheads="1"/>
                </p:cNvSpPr>
                <p:nvPr/>
              </p:nvSpPr>
              <p:spPr bwMode="auto">
                <a:xfrm>
                  <a:off x="4387850" y="2540000"/>
                  <a:ext cx="465138" cy="4667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2" name="Freeform 41"/>
                <p:cNvSpPr>
                  <a:spLocks/>
                </p:cNvSpPr>
                <p:nvPr/>
              </p:nvSpPr>
              <p:spPr bwMode="auto">
                <a:xfrm>
                  <a:off x="4614863" y="2974975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0"/>
                    </a:cxn>
                    <a:cxn ang="0">
                      <a:pos x="0" y="11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0">
                      <a:moveTo>
                        <a:pt x="76" y="0"/>
                      </a:moveTo>
                      <a:lnTo>
                        <a:pt x="70" y="70"/>
                      </a:lnTo>
                      <a:lnTo>
                        <a:pt x="0" y="11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54" name="Group 141"/>
              <p:cNvGrpSpPr/>
              <p:nvPr/>
            </p:nvGrpSpPr>
            <p:grpSpPr>
              <a:xfrm>
                <a:off x="4509044" y="2544225"/>
                <a:ext cx="251512" cy="324393"/>
                <a:chOff x="4502150" y="2606675"/>
                <a:chExt cx="279401" cy="360363"/>
              </a:xfrm>
            </p:grpSpPr>
            <p:sp>
              <p:nvSpPr>
                <p:cNvPr id="123" name="Freeform 82"/>
                <p:cNvSpPr>
                  <a:spLocks/>
                </p:cNvSpPr>
                <p:nvPr/>
              </p:nvSpPr>
              <p:spPr bwMode="auto">
                <a:xfrm>
                  <a:off x="4506913" y="2606675"/>
                  <a:ext cx="274638" cy="277813"/>
                </a:xfrm>
                <a:custGeom>
                  <a:avLst/>
                  <a:gdLst/>
                  <a:ahLst/>
                  <a:cxnLst>
                    <a:cxn ang="0">
                      <a:pos x="160" y="11"/>
                    </a:cxn>
                    <a:cxn ang="0">
                      <a:pos x="204" y="97"/>
                    </a:cxn>
                    <a:cxn ang="0">
                      <a:pos x="97" y="205"/>
                    </a:cxn>
                    <a:cxn ang="0">
                      <a:pos x="11" y="162"/>
                    </a:cxn>
                    <a:cxn ang="0">
                      <a:pos x="0" y="171"/>
                    </a:cxn>
                    <a:cxn ang="0">
                      <a:pos x="97" y="219"/>
                    </a:cxn>
                    <a:cxn ang="0">
                      <a:pos x="218" y="97"/>
                    </a:cxn>
                    <a:cxn ang="0">
                      <a:pos x="169" y="0"/>
                    </a:cxn>
                    <a:cxn ang="0">
                      <a:pos x="160" y="11"/>
                    </a:cxn>
                  </a:cxnLst>
                  <a:rect l="0" t="0" r="r" b="b"/>
                  <a:pathLst>
                    <a:path w="218" h="219">
                      <a:moveTo>
                        <a:pt x="160" y="11"/>
                      </a:moveTo>
                      <a:cubicBezTo>
                        <a:pt x="187" y="30"/>
                        <a:pt x="204" y="62"/>
                        <a:pt x="204" y="97"/>
                      </a:cubicBezTo>
                      <a:cubicBezTo>
                        <a:pt x="204" y="157"/>
                        <a:pt x="156" y="205"/>
                        <a:pt x="97" y="205"/>
                      </a:cubicBezTo>
                      <a:cubicBezTo>
                        <a:pt x="62" y="205"/>
                        <a:pt x="31" y="188"/>
                        <a:pt x="11" y="162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22" y="200"/>
                        <a:pt x="57" y="219"/>
                        <a:pt x="97" y="219"/>
                      </a:cubicBezTo>
                      <a:cubicBezTo>
                        <a:pt x="164" y="219"/>
                        <a:pt x="218" y="165"/>
                        <a:pt x="218" y="97"/>
                      </a:cubicBezTo>
                      <a:cubicBezTo>
                        <a:pt x="218" y="57"/>
                        <a:pt x="199" y="22"/>
                        <a:pt x="169" y="0"/>
                      </a:cubicBezTo>
                      <a:lnTo>
                        <a:pt x="160" y="1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4" name="Freeform 83"/>
                <p:cNvSpPr>
                  <a:spLocks noEditPoints="1"/>
                </p:cNvSpPr>
                <p:nvPr/>
              </p:nvSpPr>
              <p:spPr bwMode="auto">
                <a:xfrm>
                  <a:off x="4508500" y="2609850"/>
                  <a:ext cx="244475" cy="244475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97"/>
                    </a:cxn>
                    <a:cxn ang="0">
                      <a:pos x="96" y="193"/>
                    </a:cxn>
                    <a:cxn ang="0">
                      <a:pos x="193" y="97"/>
                    </a:cxn>
                    <a:cxn ang="0">
                      <a:pos x="96" y="0"/>
                    </a:cxn>
                    <a:cxn ang="0">
                      <a:pos x="96" y="189"/>
                    </a:cxn>
                    <a:cxn ang="0">
                      <a:pos x="4" y="97"/>
                    </a:cxn>
                    <a:cxn ang="0">
                      <a:pos x="96" y="5"/>
                    </a:cxn>
                    <a:cxn ang="0">
                      <a:pos x="188" y="97"/>
                    </a:cxn>
                    <a:cxn ang="0">
                      <a:pos x="96" y="189"/>
                    </a:cxn>
                  </a:cxnLst>
                  <a:rect l="0" t="0" r="r" b="b"/>
                  <a:pathLst>
                    <a:path w="193" h="193">
                      <a:moveTo>
                        <a:pt x="96" y="0"/>
                      </a:moveTo>
                      <a:cubicBezTo>
                        <a:pt x="43" y="0"/>
                        <a:pt x="0" y="43"/>
                        <a:pt x="0" y="97"/>
                      </a:cubicBezTo>
                      <a:cubicBezTo>
                        <a:pt x="0" y="150"/>
                        <a:pt x="43" y="193"/>
                        <a:pt x="96" y="193"/>
                      </a:cubicBezTo>
                      <a:cubicBezTo>
                        <a:pt x="149" y="193"/>
                        <a:pt x="193" y="150"/>
                        <a:pt x="193" y="97"/>
                      </a:cubicBezTo>
                      <a:cubicBezTo>
                        <a:pt x="193" y="43"/>
                        <a:pt x="149" y="0"/>
                        <a:pt x="96" y="0"/>
                      </a:cubicBezTo>
                      <a:close/>
                      <a:moveTo>
                        <a:pt x="96" y="189"/>
                      </a:moveTo>
                      <a:cubicBezTo>
                        <a:pt x="46" y="189"/>
                        <a:pt x="4" y="147"/>
                        <a:pt x="4" y="97"/>
                      </a:cubicBezTo>
                      <a:cubicBezTo>
                        <a:pt x="4" y="46"/>
                        <a:pt x="46" y="5"/>
                        <a:pt x="96" y="5"/>
                      </a:cubicBezTo>
                      <a:cubicBezTo>
                        <a:pt x="147" y="5"/>
                        <a:pt x="188" y="46"/>
                        <a:pt x="188" y="97"/>
                      </a:cubicBezTo>
                      <a:cubicBezTo>
                        <a:pt x="188" y="147"/>
                        <a:pt x="147" y="189"/>
                        <a:pt x="96" y="18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5" name="Freeform 84"/>
                <p:cNvSpPr>
                  <a:spLocks/>
                </p:cNvSpPr>
                <p:nvPr/>
              </p:nvSpPr>
              <p:spPr bwMode="auto">
                <a:xfrm>
                  <a:off x="4502150" y="2614613"/>
                  <a:ext cx="273050" cy="239713"/>
                </a:xfrm>
                <a:custGeom>
                  <a:avLst/>
                  <a:gdLst/>
                  <a:ahLst/>
                  <a:cxnLst>
                    <a:cxn ang="0">
                      <a:pos x="62" y="15"/>
                    </a:cxn>
                    <a:cxn ang="0">
                      <a:pos x="58" y="22"/>
                    </a:cxn>
                    <a:cxn ang="0">
                      <a:pos x="54" y="28"/>
                    </a:cxn>
                    <a:cxn ang="0">
                      <a:pos x="51" y="25"/>
                    </a:cxn>
                    <a:cxn ang="0">
                      <a:pos x="50" y="31"/>
                    </a:cxn>
                    <a:cxn ang="0">
                      <a:pos x="40" y="33"/>
                    </a:cxn>
                    <a:cxn ang="0">
                      <a:pos x="34" y="39"/>
                    </a:cxn>
                    <a:cxn ang="0">
                      <a:pos x="26" y="51"/>
                    </a:cxn>
                    <a:cxn ang="0">
                      <a:pos x="20" y="58"/>
                    </a:cxn>
                    <a:cxn ang="0">
                      <a:pos x="25" y="64"/>
                    </a:cxn>
                    <a:cxn ang="0">
                      <a:pos x="26" y="67"/>
                    </a:cxn>
                    <a:cxn ang="0">
                      <a:pos x="21" y="62"/>
                    </a:cxn>
                    <a:cxn ang="0">
                      <a:pos x="17" y="57"/>
                    </a:cxn>
                    <a:cxn ang="0">
                      <a:pos x="16" y="65"/>
                    </a:cxn>
                    <a:cxn ang="0">
                      <a:pos x="16" y="79"/>
                    </a:cxn>
                    <a:cxn ang="0">
                      <a:pos x="23" y="76"/>
                    </a:cxn>
                    <a:cxn ang="0">
                      <a:pos x="30" y="84"/>
                    </a:cxn>
                    <a:cxn ang="0">
                      <a:pos x="39" y="93"/>
                    </a:cxn>
                    <a:cxn ang="0">
                      <a:pos x="47" y="100"/>
                    </a:cxn>
                    <a:cxn ang="0">
                      <a:pos x="58" y="111"/>
                    </a:cxn>
                    <a:cxn ang="0">
                      <a:pos x="55" y="128"/>
                    </a:cxn>
                    <a:cxn ang="0">
                      <a:pos x="46" y="147"/>
                    </a:cxn>
                    <a:cxn ang="0">
                      <a:pos x="49" y="161"/>
                    </a:cxn>
                    <a:cxn ang="0">
                      <a:pos x="44" y="162"/>
                    </a:cxn>
                    <a:cxn ang="0">
                      <a:pos x="30" y="141"/>
                    </a:cxn>
                    <a:cxn ang="0">
                      <a:pos x="15" y="107"/>
                    </a:cxn>
                    <a:cxn ang="0">
                      <a:pos x="11" y="83"/>
                    </a:cxn>
                    <a:cxn ang="0">
                      <a:pos x="70" y="174"/>
                    </a:cxn>
                    <a:cxn ang="0">
                      <a:pos x="85" y="172"/>
                    </a:cxn>
                    <a:cxn ang="0">
                      <a:pos x="105" y="169"/>
                    </a:cxn>
                    <a:cxn ang="0">
                      <a:pos x="103" y="178"/>
                    </a:cxn>
                    <a:cxn ang="0">
                      <a:pos x="114" y="177"/>
                    </a:cxn>
                    <a:cxn ang="0">
                      <a:pos x="131" y="175"/>
                    </a:cxn>
                    <a:cxn ang="0">
                      <a:pos x="130" y="3"/>
                    </a:cxn>
                    <a:cxn ang="0">
                      <a:pos x="187" y="61"/>
                    </a:cxn>
                    <a:cxn ang="0">
                      <a:pos x="179" y="55"/>
                    </a:cxn>
                    <a:cxn ang="0">
                      <a:pos x="172" y="71"/>
                    </a:cxn>
                    <a:cxn ang="0">
                      <a:pos x="161" y="57"/>
                    </a:cxn>
                    <a:cxn ang="0">
                      <a:pos x="165" y="71"/>
                    </a:cxn>
                    <a:cxn ang="0">
                      <a:pos x="176" y="75"/>
                    </a:cxn>
                    <a:cxn ang="0">
                      <a:pos x="172" y="95"/>
                    </a:cxn>
                    <a:cxn ang="0">
                      <a:pos x="166" y="117"/>
                    </a:cxn>
                    <a:cxn ang="0">
                      <a:pos x="159" y="130"/>
                    </a:cxn>
                    <a:cxn ang="0">
                      <a:pos x="139" y="147"/>
                    </a:cxn>
                    <a:cxn ang="0">
                      <a:pos x="134" y="132"/>
                    </a:cxn>
                    <a:cxn ang="0">
                      <a:pos x="135" y="115"/>
                    </a:cxn>
                    <a:cxn ang="0">
                      <a:pos x="128" y="96"/>
                    </a:cxn>
                    <a:cxn ang="0">
                      <a:pos x="119" y="85"/>
                    </a:cxn>
                    <a:cxn ang="0">
                      <a:pos x="94" y="86"/>
                    </a:cxn>
                    <a:cxn ang="0">
                      <a:pos x="85" y="73"/>
                    </a:cxn>
                    <a:cxn ang="0">
                      <a:pos x="95" y="47"/>
                    </a:cxn>
                    <a:cxn ang="0">
                      <a:pos x="113" y="39"/>
                    </a:cxn>
                    <a:cxn ang="0">
                      <a:pos x="124" y="44"/>
                    </a:cxn>
                    <a:cxn ang="0">
                      <a:pos x="139" y="44"/>
                    </a:cxn>
                    <a:cxn ang="0">
                      <a:pos x="154" y="42"/>
                    </a:cxn>
                    <a:cxn ang="0">
                      <a:pos x="140" y="36"/>
                    </a:cxn>
                    <a:cxn ang="0">
                      <a:pos x="139" y="31"/>
                    </a:cxn>
                    <a:cxn ang="0">
                      <a:pos x="120" y="31"/>
                    </a:cxn>
                    <a:cxn ang="0">
                      <a:pos x="105" y="36"/>
                    </a:cxn>
                    <a:cxn ang="0">
                      <a:pos x="102" y="20"/>
                    </a:cxn>
                    <a:cxn ang="0">
                      <a:pos x="91" y="10"/>
                    </a:cxn>
                    <a:cxn ang="0">
                      <a:pos x="103" y="3"/>
                    </a:cxn>
                  </a:cxnLst>
                  <a:rect l="0" t="0" r="r" b="b"/>
                  <a:pathLst>
                    <a:path w="216" h="189">
                      <a:moveTo>
                        <a:pt x="88" y="1"/>
                      </a:moveTo>
                      <a:cubicBezTo>
                        <a:pt x="88" y="1"/>
                        <a:pt x="55" y="5"/>
                        <a:pt x="33" y="30"/>
                      </a:cubicBezTo>
                      <a:cubicBezTo>
                        <a:pt x="33" y="30"/>
                        <a:pt x="50" y="13"/>
                        <a:pt x="60" y="13"/>
                      </a:cubicBezTo>
                      <a:cubicBezTo>
                        <a:pt x="63" y="14"/>
                        <a:pt x="63" y="14"/>
                        <a:pt x="63" y="14"/>
                      </a:cubicBezTo>
                      <a:cubicBezTo>
                        <a:pt x="63" y="14"/>
                        <a:pt x="62" y="14"/>
                        <a:pt x="62" y="15"/>
                      </a:cubicBezTo>
                      <a:cubicBezTo>
                        <a:pt x="62" y="15"/>
                        <a:pt x="60" y="17"/>
                        <a:pt x="60" y="17"/>
                      </a:cubicBezTo>
                      <a:cubicBezTo>
                        <a:pt x="60" y="18"/>
                        <a:pt x="61" y="19"/>
                        <a:pt x="61" y="19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20"/>
                        <a:pt x="59" y="21"/>
                        <a:pt x="59" y="21"/>
                      </a:cubicBezTo>
                      <a:cubicBezTo>
                        <a:pt x="59" y="21"/>
                        <a:pt x="58" y="21"/>
                        <a:pt x="58" y="22"/>
                      </a:cubicBezTo>
                      <a:cubicBezTo>
                        <a:pt x="58" y="23"/>
                        <a:pt x="58" y="24"/>
                        <a:pt x="58" y="24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56" y="28"/>
                        <a:pt x="56" y="28"/>
                        <a:pt x="56" y="28"/>
                      </a:cubicBezTo>
                      <a:cubicBezTo>
                        <a:pt x="56" y="28"/>
                        <a:pt x="55" y="28"/>
                        <a:pt x="54" y="28"/>
                      </a:cubicBezTo>
                      <a:cubicBezTo>
                        <a:pt x="53" y="27"/>
                        <a:pt x="53" y="26"/>
                        <a:pt x="53" y="26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5"/>
                        <a:pt x="55" y="25"/>
                        <a:pt x="55" y="24"/>
                      </a:cubicBezTo>
                      <a:cubicBezTo>
                        <a:pt x="54" y="24"/>
                        <a:pt x="54" y="23"/>
                        <a:pt x="53" y="23"/>
                      </a:cubicBezTo>
                      <a:cubicBezTo>
                        <a:pt x="52" y="23"/>
                        <a:pt x="51" y="25"/>
                        <a:pt x="51" y="25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8" y="28"/>
                        <a:pt x="49" y="28"/>
                      </a:cubicBezTo>
                      <a:cubicBezTo>
                        <a:pt x="49" y="28"/>
                        <a:pt x="50" y="28"/>
                        <a:pt x="50" y="28"/>
                      </a:cubicBezTo>
                      <a:cubicBezTo>
                        <a:pt x="50" y="28"/>
                        <a:pt x="50" y="29"/>
                        <a:pt x="50" y="29"/>
                      </a:cubicBezTo>
                      <a:cubicBezTo>
                        <a:pt x="50" y="30"/>
                        <a:pt x="50" y="31"/>
                        <a:pt x="50" y="31"/>
                      </a:cubicBezTo>
                      <a:cubicBezTo>
                        <a:pt x="50" y="31"/>
                        <a:pt x="49" y="32"/>
                        <a:pt x="48" y="31"/>
                      </a:cubicBezTo>
                      <a:cubicBezTo>
                        <a:pt x="47" y="31"/>
                        <a:pt x="46" y="31"/>
                        <a:pt x="45" y="31"/>
                      </a:cubicBezTo>
                      <a:cubicBezTo>
                        <a:pt x="45" y="30"/>
                        <a:pt x="44" y="30"/>
                        <a:pt x="43" y="30"/>
                      </a:cubicBezTo>
                      <a:cubicBezTo>
                        <a:pt x="43" y="31"/>
                        <a:pt x="43" y="31"/>
                        <a:pt x="42" y="31"/>
                      </a:cubicBezTo>
                      <a:cubicBezTo>
                        <a:pt x="42" y="31"/>
                        <a:pt x="40" y="33"/>
                        <a:pt x="40" y="33"/>
                      </a:cubicBezTo>
                      <a:cubicBezTo>
                        <a:pt x="40" y="33"/>
                        <a:pt x="39" y="33"/>
                        <a:pt x="39" y="34"/>
                      </a:cubicBezTo>
                      <a:cubicBezTo>
                        <a:pt x="39" y="34"/>
                        <a:pt x="39" y="36"/>
                        <a:pt x="39" y="36"/>
                      </a:cubicBezTo>
                      <a:cubicBezTo>
                        <a:pt x="39" y="36"/>
                        <a:pt x="38" y="36"/>
                        <a:pt x="36" y="37"/>
                      </a:cubicBezTo>
                      <a:cubicBezTo>
                        <a:pt x="35" y="37"/>
                        <a:pt x="35" y="38"/>
                        <a:pt x="35" y="38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3" y="40"/>
                        <a:pt x="32" y="41"/>
                      </a:cubicBezTo>
                      <a:cubicBezTo>
                        <a:pt x="31" y="42"/>
                        <a:pt x="29" y="44"/>
                        <a:pt x="29" y="44"/>
                      </a:cubicBezTo>
                      <a:cubicBezTo>
                        <a:pt x="28" y="44"/>
                        <a:pt x="27" y="45"/>
                        <a:pt x="27" y="46"/>
                      </a:cubicBezTo>
                      <a:cubicBezTo>
                        <a:pt x="27" y="47"/>
                        <a:pt x="27" y="48"/>
                        <a:pt x="26" y="48"/>
                      </a:cubicBezTo>
                      <a:cubicBezTo>
                        <a:pt x="26" y="49"/>
                        <a:pt x="26" y="50"/>
                        <a:pt x="26" y="51"/>
                      </a:cubicBezTo>
                      <a:cubicBezTo>
                        <a:pt x="25" y="52"/>
                        <a:pt x="25" y="53"/>
                        <a:pt x="24" y="53"/>
                      </a:cubicBezTo>
                      <a:cubicBezTo>
                        <a:pt x="24" y="54"/>
                        <a:pt x="23" y="54"/>
                        <a:pt x="23" y="54"/>
                      </a:cubicBezTo>
                      <a:cubicBezTo>
                        <a:pt x="23" y="54"/>
                        <a:pt x="21" y="55"/>
                        <a:pt x="20" y="55"/>
                      </a:cubicBezTo>
                      <a:cubicBezTo>
                        <a:pt x="19" y="56"/>
                        <a:pt x="19" y="57"/>
                        <a:pt x="19" y="57"/>
                      </a:cubicBezTo>
                      <a:cubicBezTo>
                        <a:pt x="19" y="58"/>
                        <a:pt x="20" y="58"/>
                        <a:pt x="20" y="58"/>
                      </a:cubicBezTo>
                      <a:cubicBezTo>
                        <a:pt x="21" y="58"/>
                        <a:pt x="22" y="59"/>
                        <a:pt x="22" y="59"/>
                      </a:cubicBezTo>
                      <a:cubicBezTo>
                        <a:pt x="22" y="59"/>
                        <a:pt x="22" y="61"/>
                        <a:pt x="22" y="61"/>
                      </a:cubicBezTo>
                      <a:cubicBezTo>
                        <a:pt x="22" y="61"/>
                        <a:pt x="21" y="63"/>
                        <a:pt x="22" y="63"/>
                      </a:cubicBezTo>
                      <a:cubicBezTo>
                        <a:pt x="22" y="63"/>
                        <a:pt x="23" y="63"/>
                        <a:pt x="23" y="63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5"/>
                        <a:pt x="27" y="65"/>
                        <a:pt x="27" y="65"/>
                      </a:cubicBez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28" y="65"/>
                        <a:pt x="27" y="66"/>
                        <a:pt x="27" y="67"/>
                      </a:cubicBezTo>
                      <a:cubicBezTo>
                        <a:pt x="27" y="67"/>
                        <a:pt x="27" y="68"/>
                        <a:pt x="26" y="68"/>
                      </a:cubicBezTo>
                      <a:cubicBezTo>
                        <a:pt x="26" y="67"/>
                        <a:pt x="26" y="67"/>
                        <a:pt x="26" y="67"/>
                      </a:cubicBezTo>
                      <a:cubicBezTo>
                        <a:pt x="25" y="66"/>
                        <a:pt x="25" y="66"/>
                        <a:pt x="25" y="65"/>
                      </a:cubicBezTo>
                      <a:cubicBezTo>
                        <a:pt x="24" y="65"/>
                        <a:pt x="23" y="66"/>
                        <a:pt x="23" y="66"/>
                      </a:cubicBezTo>
                      <a:cubicBezTo>
                        <a:pt x="22" y="65"/>
                        <a:pt x="22" y="65"/>
                        <a:pt x="21" y="65"/>
                      </a:cubicBezTo>
                      <a:cubicBezTo>
                        <a:pt x="21" y="64"/>
                        <a:pt x="21" y="65"/>
                        <a:pt x="21" y="64"/>
                      </a:cubicBezTo>
                      <a:cubicBezTo>
                        <a:pt x="21" y="63"/>
                        <a:pt x="21" y="63"/>
                        <a:pt x="21" y="62"/>
                      </a:cubicBezTo>
                      <a:cubicBezTo>
                        <a:pt x="21" y="62"/>
                        <a:pt x="20" y="61"/>
                        <a:pt x="20" y="61"/>
                      </a:cubicBezTo>
                      <a:cubicBezTo>
                        <a:pt x="19" y="61"/>
                        <a:pt x="20" y="62"/>
                        <a:pt x="19" y="61"/>
                      </a:cubicBezTo>
                      <a:cubicBezTo>
                        <a:pt x="19" y="60"/>
                        <a:pt x="18" y="60"/>
                        <a:pt x="18" y="60"/>
                      </a:cubicBezTo>
                      <a:cubicBezTo>
                        <a:pt x="18" y="60"/>
                        <a:pt x="17" y="60"/>
                        <a:pt x="17" y="60"/>
                      </a:cubicBezTo>
                      <a:cubicBezTo>
                        <a:pt x="17" y="59"/>
                        <a:pt x="17" y="58"/>
                        <a:pt x="17" y="57"/>
                      </a:cubicBezTo>
                      <a:cubicBezTo>
                        <a:pt x="17" y="57"/>
                        <a:pt x="18" y="56"/>
                        <a:pt x="18" y="55"/>
                      </a:cubicBezTo>
                      <a:cubicBezTo>
                        <a:pt x="18" y="55"/>
                        <a:pt x="18" y="52"/>
                        <a:pt x="18" y="52"/>
                      </a:cubicBezTo>
                      <a:cubicBezTo>
                        <a:pt x="18" y="52"/>
                        <a:pt x="15" y="58"/>
                        <a:pt x="14" y="63"/>
                      </a:cubicBezTo>
                      <a:cubicBezTo>
                        <a:pt x="14" y="63"/>
                        <a:pt x="15" y="62"/>
                        <a:pt x="15" y="63"/>
                      </a:cubicBezTo>
                      <a:cubicBezTo>
                        <a:pt x="15" y="64"/>
                        <a:pt x="16" y="65"/>
                        <a:pt x="16" y="65"/>
                      </a:cubicBezTo>
                      <a:cubicBezTo>
                        <a:pt x="15" y="66"/>
                        <a:pt x="15" y="66"/>
                        <a:pt x="15" y="68"/>
                      </a:cubicBezTo>
                      <a:cubicBezTo>
                        <a:pt x="15" y="71"/>
                        <a:pt x="16" y="71"/>
                        <a:pt x="16" y="72"/>
                      </a:cubicBezTo>
                      <a:cubicBezTo>
                        <a:pt x="15" y="73"/>
                        <a:pt x="15" y="74"/>
                        <a:pt x="15" y="75"/>
                      </a:cubicBezTo>
                      <a:cubicBezTo>
                        <a:pt x="15" y="76"/>
                        <a:pt x="15" y="78"/>
                        <a:pt x="16" y="78"/>
                      </a:cubicBez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17" y="80"/>
                        <a:pt x="16" y="81"/>
                        <a:pt x="17" y="80"/>
                      </a:cubicBezTo>
                      <a:cubicBezTo>
                        <a:pt x="18" y="78"/>
                        <a:pt x="19" y="77"/>
                        <a:pt x="19" y="77"/>
                      </a:cubicBezTo>
                      <a:cubicBezTo>
                        <a:pt x="19" y="76"/>
                        <a:pt x="19" y="76"/>
                        <a:pt x="19" y="76"/>
                      </a:cubicBezTo>
                      <a:cubicBezTo>
                        <a:pt x="19" y="76"/>
                        <a:pt x="19" y="75"/>
                        <a:pt x="21" y="75"/>
                      </a:cubicBezTo>
                      <a:cubicBezTo>
                        <a:pt x="22" y="76"/>
                        <a:pt x="22" y="75"/>
                        <a:pt x="23" y="76"/>
                      </a:cubicBezTo>
                      <a:cubicBezTo>
                        <a:pt x="23" y="77"/>
                        <a:pt x="22" y="78"/>
                        <a:pt x="23" y="78"/>
                      </a:cubicBezTo>
                      <a:cubicBezTo>
                        <a:pt x="24" y="78"/>
                        <a:pt x="26" y="77"/>
                        <a:pt x="26" y="77"/>
                      </a:cubicBezTo>
                      <a:cubicBezTo>
                        <a:pt x="27" y="78"/>
                        <a:pt x="28" y="78"/>
                        <a:pt x="28" y="79"/>
                      </a:cubicBezTo>
                      <a:cubicBezTo>
                        <a:pt x="28" y="80"/>
                        <a:pt x="29" y="81"/>
                        <a:pt x="29" y="82"/>
                      </a:cubicBezTo>
                      <a:cubicBezTo>
                        <a:pt x="30" y="82"/>
                        <a:pt x="30" y="83"/>
                        <a:pt x="30" y="84"/>
                      </a:cubicBezTo>
                      <a:cubicBezTo>
                        <a:pt x="30" y="85"/>
                        <a:pt x="33" y="86"/>
                        <a:pt x="33" y="86"/>
                      </a:cubicBezTo>
                      <a:cubicBezTo>
                        <a:pt x="33" y="86"/>
                        <a:pt x="35" y="86"/>
                        <a:pt x="36" y="86"/>
                      </a:cubicBezTo>
                      <a:cubicBezTo>
                        <a:pt x="37" y="86"/>
                        <a:pt x="36" y="87"/>
                        <a:pt x="37" y="88"/>
                      </a:cubicBezTo>
                      <a:cubicBezTo>
                        <a:pt x="38" y="88"/>
                        <a:pt x="39" y="90"/>
                        <a:pt x="39" y="90"/>
                      </a:cubicBezTo>
                      <a:cubicBezTo>
                        <a:pt x="39" y="90"/>
                        <a:pt x="39" y="92"/>
                        <a:pt x="39" y="93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40" y="95"/>
                        <a:pt x="42" y="95"/>
                        <a:pt x="42" y="95"/>
                      </a:cubicBezTo>
                      <a:cubicBezTo>
                        <a:pt x="42" y="95"/>
                        <a:pt x="41" y="97"/>
                        <a:pt x="43" y="97"/>
                      </a:cubicBezTo>
                      <a:cubicBezTo>
                        <a:pt x="44" y="98"/>
                        <a:pt x="46" y="98"/>
                        <a:pt x="46" y="99"/>
                      </a:cubicBezTo>
                      <a:cubicBezTo>
                        <a:pt x="47" y="99"/>
                        <a:pt x="45" y="100"/>
                        <a:pt x="47" y="100"/>
                      </a:cubicBezTo>
                      <a:cubicBezTo>
                        <a:pt x="49" y="100"/>
                        <a:pt x="51" y="100"/>
                        <a:pt x="52" y="101"/>
                      </a:cubicBezTo>
                      <a:cubicBezTo>
                        <a:pt x="53" y="101"/>
                        <a:pt x="52" y="102"/>
                        <a:pt x="54" y="104"/>
                      </a:cubicBezTo>
                      <a:cubicBezTo>
                        <a:pt x="57" y="105"/>
                        <a:pt x="57" y="105"/>
                        <a:pt x="58" y="106"/>
                      </a:cubicBezTo>
                      <a:cubicBezTo>
                        <a:pt x="59" y="106"/>
                        <a:pt x="60" y="106"/>
                        <a:pt x="59" y="108"/>
                      </a:cubicBezTo>
                      <a:cubicBezTo>
                        <a:pt x="59" y="109"/>
                        <a:pt x="59" y="111"/>
                        <a:pt x="58" y="111"/>
                      </a:cubicBezTo>
                      <a:cubicBezTo>
                        <a:pt x="57" y="112"/>
                        <a:pt x="56" y="114"/>
                        <a:pt x="55" y="115"/>
                      </a:cubicBezTo>
                      <a:cubicBezTo>
                        <a:pt x="55" y="116"/>
                        <a:pt x="54" y="117"/>
                        <a:pt x="55" y="118"/>
                      </a:cubicBezTo>
                      <a:cubicBezTo>
                        <a:pt x="55" y="120"/>
                        <a:pt x="56" y="121"/>
                        <a:pt x="56" y="122"/>
                      </a:cubicBezTo>
                      <a:cubicBezTo>
                        <a:pt x="56" y="122"/>
                        <a:pt x="56" y="125"/>
                        <a:pt x="56" y="125"/>
                      </a:cubicBezTo>
                      <a:cubicBezTo>
                        <a:pt x="55" y="126"/>
                        <a:pt x="55" y="128"/>
                        <a:pt x="55" y="128"/>
                      </a:cubicBezTo>
                      <a:cubicBezTo>
                        <a:pt x="55" y="128"/>
                        <a:pt x="56" y="129"/>
                        <a:pt x="55" y="130"/>
                      </a:cubicBezTo>
                      <a:cubicBezTo>
                        <a:pt x="54" y="132"/>
                        <a:pt x="52" y="133"/>
                        <a:pt x="51" y="133"/>
                      </a:cubicBezTo>
                      <a:cubicBezTo>
                        <a:pt x="50" y="134"/>
                        <a:pt x="49" y="135"/>
                        <a:pt x="49" y="135"/>
                      </a:cubicBezTo>
                      <a:cubicBezTo>
                        <a:pt x="49" y="135"/>
                        <a:pt x="49" y="139"/>
                        <a:pt x="49" y="140"/>
                      </a:cubicBezTo>
                      <a:cubicBezTo>
                        <a:pt x="48" y="140"/>
                        <a:pt x="45" y="146"/>
                        <a:pt x="46" y="147"/>
                      </a:cubicBezTo>
                      <a:cubicBezTo>
                        <a:pt x="47" y="149"/>
                        <a:pt x="48" y="150"/>
                        <a:pt x="47" y="151"/>
                      </a:cubicBezTo>
                      <a:cubicBezTo>
                        <a:pt x="47" y="152"/>
                        <a:pt x="47" y="152"/>
                        <a:pt x="46" y="153"/>
                      </a:cubicBezTo>
                      <a:cubicBezTo>
                        <a:pt x="46" y="153"/>
                        <a:pt x="44" y="153"/>
                        <a:pt x="45" y="155"/>
                      </a:cubicBezTo>
                      <a:cubicBezTo>
                        <a:pt x="46" y="157"/>
                        <a:pt x="47" y="157"/>
                        <a:pt x="48" y="159"/>
                      </a:cubicBezTo>
                      <a:cubicBezTo>
                        <a:pt x="48" y="160"/>
                        <a:pt x="48" y="160"/>
                        <a:pt x="49" y="161"/>
                      </a:cubicBezTo>
                      <a:cubicBezTo>
                        <a:pt x="50" y="162"/>
                        <a:pt x="50" y="164"/>
                        <a:pt x="51" y="165"/>
                      </a:cubicBezTo>
                      <a:cubicBezTo>
                        <a:pt x="52" y="165"/>
                        <a:pt x="54" y="166"/>
                        <a:pt x="54" y="167"/>
                      </a:cubicBezTo>
                      <a:cubicBezTo>
                        <a:pt x="54" y="168"/>
                        <a:pt x="56" y="170"/>
                        <a:pt x="53" y="169"/>
                      </a:cubicBezTo>
                      <a:cubicBezTo>
                        <a:pt x="50" y="167"/>
                        <a:pt x="53" y="169"/>
                        <a:pt x="49" y="166"/>
                      </a:cubicBezTo>
                      <a:cubicBezTo>
                        <a:pt x="46" y="163"/>
                        <a:pt x="45" y="164"/>
                        <a:pt x="44" y="162"/>
                      </a:cubicBezTo>
                      <a:cubicBezTo>
                        <a:pt x="42" y="161"/>
                        <a:pt x="44" y="167"/>
                        <a:pt x="42" y="159"/>
                      </a:cubicBezTo>
                      <a:cubicBezTo>
                        <a:pt x="39" y="152"/>
                        <a:pt x="38" y="153"/>
                        <a:pt x="37" y="151"/>
                      </a:cubicBezTo>
                      <a:cubicBezTo>
                        <a:pt x="37" y="150"/>
                        <a:pt x="37" y="151"/>
                        <a:pt x="35" y="148"/>
                      </a:cubicBezTo>
                      <a:cubicBezTo>
                        <a:pt x="33" y="144"/>
                        <a:pt x="35" y="146"/>
                        <a:pt x="33" y="144"/>
                      </a:cubicBezTo>
                      <a:cubicBezTo>
                        <a:pt x="31" y="142"/>
                        <a:pt x="31" y="145"/>
                        <a:pt x="30" y="141"/>
                      </a:cubicBezTo>
                      <a:cubicBezTo>
                        <a:pt x="29" y="136"/>
                        <a:pt x="29" y="139"/>
                        <a:pt x="28" y="134"/>
                      </a:cubicBezTo>
                      <a:cubicBezTo>
                        <a:pt x="27" y="130"/>
                        <a:pt x="29" y="129"/>
                        <a:pt x="26" y="127"/>
                      </a:cubicBezTo>
                      <a:cubicBezTo>
                        <a:pt x="24" y="125"/>
                        <a:pt x="24" y="126"/>
                        <a:pt x="23" y="124"/>
                      </a:cubicBezTo>
                      <a:cubicBezTo>
                        <a:pt x="22" y="123"/>
                        <a:pt x="23" y="124"/>
                        <a:pt x="21" y="120"/>
                      </a:cubicBezTo>
                      <a:cubicBezTo>
                        <a:pt x="19" y="116"/>
                        <a:pt x="15" y="114"/>
                        <a:pt x="15" y="107"/>
                      </a:cubicBezTo>
                      <a:cubicBezTo>
                        <a:pt x="16" y="100"/>
                        <a:pt x="16" y="99"/>
                        <a:pt x="16" y="99"/>
                      </a:cubicBezTo>
                      <a:cubicBezTo>
                        <a:pt x="16" y="99"/>
                        <a:pt x="12" y="96"/>
                        <a:pt x="13" y="92"/>
                      </a:cubicBezTo>
                      <a:cubicBezTo>
                        <a:pt x="14" y="88"/>
                        <a:pt x="15" y="89"/>
                        <a:pt x="14" y="88"/>
                      </a:cubicBezTo>
                      <a:cubicBezTo>
                        <a:pt x="14" y="87"/>
                        <a:pt x="14" y="87"/>
                        <a:pt x="12" y="85"/>
                      </a:cubicBezTo>
                      <a:cubicBezTo>
                        <a:pt x="11" y="84"/>
                        <a:pt x="11" y="84"/>
                        <a:pt x="11" y="83"/>
                      </a:cubicBezTo>
                      <a:cubicBezTo>
                        <a:pt x="10" y="82"/>
                        <a:pt x="10" y="80"/>
                        <a:pt x="10" y="80"/>
                      </a:cubicBezTo>
                      <a:cubicBezTo>
                        <a:pt x="9" y="80"/>
                        <a:pt x="9" y="80"/>
                        <a:pt x="9" y="80"/>
                      </a:cubicBezTo>
                      <a:cubicBezTo>
                        <a:pt x="9" y="80"/>
                        <a:pt x="0" y="173"/>
                        <a:pt x="92" y="187"/>
                      </a:cubicBezTo>
                      <a:cubicBezTo>
                        <a:pt x="92" y="187"/>
                        <a:pt x="71" y="182"/>
                        <a:pt x="69" y="178"/>
                      </a:cubicBezTo>
                      <a:cubicBezTo>
                        <a:pt x="69" y="178"/>
                        <a:pt x="69" y="174"/>
                        <a:pt x="70" y="174"/>
                      </a:cubicBezTo>
                      <a:cubicBezTo>
                        <a:pt x="71" y="174"/>
                        <a:pt x="72" y="175"/>
                        <a:pt x="73" y="174"/>
                      </a:cubicBezTo>
                      <a:cubicBezTo>
                        <a:pt x="75" y="173"/>
                        <a:pt x="76" y="171"/>
                        <a:pt x="76" y="171"/>
                      </a:cubicBezTo>
                      <a:cubicBezTo>
                        <a:pt x="76" y="173"/>
                        <a:pt x="76" y="173"/>
                        <a:pt x="76" y="173"/>
                      </a:cubicBezTo>
                      <a:cubicBezTo>
                        <a:pt x="76" y="173"/>
                        <a:pt x="75" y="173"/>
                        <a:pt x="79" y="173"/>
                      </a:cubicBezTo>
                      <a:cubicBezTo>
                        <a:pt x="83" y="172"/>
                        <a:pt x="83" y="172"/>
                        <a:pt x="85" y="172"/>
                      </a:cubicBezTo>
                      <a:cubicBezTo>
                        <a:pt x="86" y="171"/>
                        <a:pt x="88" y="168"/>
                        <a:pt x="89" y="170"/>
                      </a:cubicBezTo>
                      <a:cubicBezTo>
                        <a:pt x="90" y="172"/>
                        <a:pt x="88" y="171"/>
                        <a:pt x="90" y="172"/>
                      </a:cubicBezTo>
                      <a:cubicBezTo>
                        <a:pt x="92" y="173"/>
                        <a:pt x="96" y="171"/>
                        <a:pt x="96" y="171"/>
                      </a:cubicBezTo>
                      <a:cubicBezTo>
                        <a:pt x="96" y="171"/>
                        <a:pt x="102" y="172"/>
                        <a:pt x="103" y="171"/>
                      </a:cubicBezTo>
                      <a:cubicBezTo>
                        <a:pt x="103" y="170"/>
                        <a:pt x="103" y="169"/>
                        <a:pt x="105" y="169"/>
                      </a:cubicBezTo>
                      <a:cubicBezTo>
                        <a:pt x="106" y="170"/>
                        <a:pt x="106" y="171"/>
                        <a:pt x="106" y="171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99" y="176"/>
                        <a:pt x="99" y="176"/>
                        <a:pt x="99" y="176"/>
                      </a:cubicBezTo>
                      <a:cubicBezTo>
                        <a:pt x="99" y="176"/>
                        <a:pt x="98" y="176"/>
                        <a:pt x="99" y="177"/>
                      </a:cubicBezTo>
                      <a:cubicBezTo>
                        <a:pt x="101" y="178"/>
                        <a:pt x="101" y="177"/>
                        <a:pt x="103" y="178"/>
                      </a:cubicBezTo>
                      <a:cubicBezTo>
                        <a:pt x="104" y="178"/>
                        <a:pt x="108" y="181"/>
                        <a:pt x="109" y="179"/>
                      </a:cubicBezTo>
                      <a:cubicBezTo>
                        <a:pt x="110" y="177"/>
                        <a:pt x="110" y="177"/>
                        <a:pt x="111" y="176"/>
                      </a:cubicBezTo>
                      <a:cubicBezTo>
                        <a:pt x="111" y="175"/>
                        <a:pt x="111" y="173"/>
                        <a:pt x="113" y="173"/>
                      </a:cubicBezTo>
                      <a:cubicBezTo>
                        <a:pt x="114" y="173"/>
                        <a:pt x="116" y="174"/>
                        <a:pt x="116" y="174"/>
                      </a:cubicBezTo>
                      <a:cubicBezTo>
                        <a:pt x="114" y="177"/>
                        <a:pt x="114" y="177"/>
                        <a:pt x="114" y="177"/>
                      </a:cubicBezTo>
                      <a:cubicBezTo>
                        <a:pt x="114" y="177"/>
                        <a:pt x="117" y="177"/>
                        <a:pt x="118" y="177"/>
                      </a:cubicBezTo>
                      <a:cubicBezTo>
                        <a:pt x="119" y="177"/>
                        <a:pt x="120" y="178"/>
                        <a:pt x="121" y="177"/>
                      </a:cubicBezTo>
                      <a:cubicBezTo>
                        <a:pt x="123" y="175"/>
                        <a:pt x="123" y="175"/>
                        <a:pt x="124" y="175"/>
                      </a:cubicBezTo>
                      <a:cubicBezTo>
                        <a:pt x="126" y="175"/>
                        <a:pt x="128" y="174"/>
                        <a:pt x="129" y="174"/>
                      </a:cubicBezTo>
                      <a:cubicBezTo>
                        <a:pt x="129" y="175"/>
                        <a:pt x="131" y="175"/>
                        <a:pt x="131" y="175"/>
                      </a:cubicBezTo>
                      <a:cubicBezTo>
                        <a:pt x="132" y="175"/>
                        <a:pt x="135" y="177"/>
                        <a:pt x="136" y="177"/>
                      </a:cubicBezTo>
                      <a:cubicBezTo>
                        <a:pt x="137" y="176"/>
                        <a:pt x="141" y="177"/>
                        <a:pt x="141" y="177"/>
                      </a:cubicBezTo>
                      <a:cubicBezTo>
                        <a:pt x="141" y="177"/>
                        <a:pt x="130" y="186"/>
                        <a:pt x="107" y="187"/>
                      </a:cubicBezTo>
                      <a:cubicBezTo>
                        <a:pt x="107" y="187"/>
                        <a:pt x="158" y="189"/>
                        <a:pt x="187" y="139"/>
                      </a:cubicBezTo>
                      <a:cubicBezTo>
                        <a:pt x="216" y="89"/>
                        <a:pt x="196" y="25"/>
                        <a:pt x="130" y="3"/>
                      </a:cubicBezTo>
                      <a:cubicBezTo>
                        <a:pt x="130" y="3"/>
                        <a:pt x="179" y="21"/>
                        <a:pt x="192" y="68"/>
                      </a:cubicBezTo>
                      <a:cubicBezTo>
                        <a:pt x="192" y="69"/>
                        <a:pt x="192" y="69"/>
                        <a:pt x="192" y="69"/>
                      </a:cubicBezTo>
                      <a:cubicBezTo>
                        <a:pt x="191" y="68"/>
                        <a:pt x="191" y="68"/>
                        <a:pt x="190" y="66"/>
                      </a:cubicBezTo>
                      <a:cubicBezTo>
                        <a:pt x="188" y="64"/>
                        <a:pt x="189" y="64"/>
                        <a:pt x="188" y="63"/>
                      </a:cubicBezTo>
                      <a:cubicBezTo>
                        <a:pt x="188" y="61"/>
                        <a:pt x="188" y="62"/>
                        <a:pt x="187" y="61"/>
                      </a:cubicBezTo>
                      <a:cubicBezTo>
                        <a:pt x="186" y="59"/>
                        <a:pt x="185" y="60"/>
                        <a:pt x="184" y="59"/>
                      </a:cubicBezTo>
                      <a:cubicBezTo>
                        <a:pt x="184" y="58"/>
                        <a:pt x="183" y="55"/>
                        <a:pt x="182" y="54"/>
                      </a:cubicBezTo>
                      <a:cubicBezTo>
                        <a:pt x="181" y="53"/>
                        <a:pt x="179" y="53"/>
                        <a:pt x="178" y="53"/>
                      </a:cubicBezTo>
                      <a:cubicBezTo>
                        <a:pt x="178" y="53"/>
                        <a:pt x="178" y="51"/>
                        <a:pt x="178" y="53"/>
                      </a:cubicBezTo>
                      <a:cubicBezTo>
                        <a:pt x="177" y="54"/>
                        <a:pt x="179" y="55"/>
                        <a:pt x="179" y="55"/>
                      </a:cubicBezTo>
                      <a:cubicBezTo>
                        <a:pt x="179" y="59"/>
                        <a:pt x="179" y="59"/>
                        <a:pt x="179" y="59"/>
                      </a:cubicBezTo>
                      <a:cubicBezTo>
                        <a:pt x="179" y="59"/>
                        <a:pt x="180" y="62"/>
                        <a:pt x="180" y="63"/>
                      </a:cubicBezTo>
                      <a:cubicBezTo>
                        <a:pt x="180" y="64"/>
                        <a:pt x="179" y="66"/>
                        <a:pt x="179" y="66"/>
                      </a:cubicBezTo>
                      <a:cubicBezTo>
                        <a:pt x="179" y="66"/>
                        <a:pt x="179" y="69"/>
                        <a:pt x="178" y="70"/>
                      </a:cubicBezTo>
                      <a:cubicBezTo>
                        <a:pt x="177" y="70"/>
                        <a:pt x="172" y="71"/>
                        <a:pt x="172" y="71"/>
                      </a:cubicBezTo>
                      <a:cubicBezTo>
                        <a:pt x="172" y="71"/>
                        <a:pt x="170" y="69"/>
                        <a:pt x="169" y="68"/>
                      </a:cubicBezTo>
                      <a:cubicBezTo>
                        <a:pt x="169" y="66"/>
                        <a:pt x="166" y="66"/>
                        <a:pt x="165" y="65"/>
                      </a:cubicBezTo>
                      <a:cubicBezTo>
                        <a:pt x="165" y="64"/>
                        <a:pt x="166" y="63"/>
                        <a:pt x="165" y="61"/>
                      </a:cubicBezTo>
                      <a:cubicBezTo>
                        <a:pt x="163" y="59"/>
                        <a:pt x="165" y="60"/>
                        <a:pt x="163" y="58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1" y="57"/>
                        <a:pt x="157" y="55"/>
                        <a:pt x="158" y="58"/>
                      </a:cubicBezTo>
                      <a:cubicBezTo>
                        <a:pt x="160" y="60"/>
                        <a:pt x="158" y="62"/>
                        <a:pt x="159" y="62"/>
                      </a:cubicBezTo>
                      <a:cubicBezTo>
                        <a:pt x="160" y="63"/>
                        <a:pt x="161" y="62"/>
                        <a:pt x="162" y="64"/>
                      </a:cubicBezTo>
                      <a:cubicBezTo>
                        <a:pt x="163" y="66"/>
                        <a:pt x="163" y="67"/>
                        <a:pt x="164" y="67"/>
                      </a:cubicBezTo>
                      <a:cubicBezTo>
                        <a:pt x="164" y="68"/>
                        <a:pt x="165" y="71"/>
                        <a:pt x="165" y="71"/>
                      </a:cubicBezTo>
                      <a:cubicBezTo>
                        <a:pt x="166" y="71"/>
                        <a:pt x="169" y="71"/>
                        <a:pt x="169" y="72"/>
                      </a:cubicBezTo>
                      <a:cubicBezTo>
                        <a:pt x="168" y="73"/>
                        <a:pt x="167" y="75"/>
                        <a:pt x="169" y="75"/>
                      </a:cubicBezTo>
                      <a:cubicBezTo>
                        <a:pt x="170" y="76"/>
                        <a:pt x="170" y="76"/>
                        <a:pt x="171" y="76"/>
                      </a:cubicBezTo>
                      <a:cubicBezTo>
                        <a:pt x="172" y="76"/>
                        <a:pt x="172" y="76"/>
                        <a:pt x="173" y="76"/>
                      </a:cubicBezTo>
                      <a:cubicBezTo>
                        <a:pt x="175" y="75"/>
                        <a:pt x="176" y="75"/>
                        <a:pt x="176" y="75"/>
                      </a:cubicBezTo>
                      <a:cubicBezTo>
                        <a:pt x="176" y="75"/>
                        <a:pt x="178" y="77"/>
                        <a:pt x="178" y="77"/>
                      </a:cubicBezTo>
                      <a:cubicBezTo>
                        <a:pt x="178" y="78"/>
                        <a:pt x="178" y="82"/>
                        <a:pt x="178" y="82"/>
                      </a:cubicBezTo>
                      <a:cubicBezTo>
                        <a:pt x="176" y="85"/>
                        <a:pt x="176" y="85"/>
                        <a:pt x="176" y="85"/>
                      </a:cubicBezTo>
                      <a:cubicBezTo>
                        <a:pt x="176" y="85"/>
                        <a:pt x="176" y="92"/>
                        <a:pt x="175" y="92"/>
                      </a:cubicBezTo>
                      <a:cubicBezTo>
                        <a:pt x="174" y="92"/>
                        <a:pt x="173" y="95"/>
                        <a:pt x="172" y="95"/>
                      </a:cubicBezTo>
                      <a:cubicBezTo>
                        <a:pt x="171" y="96"/>
                        <a:pt x="171" y="100"/>
                        <a:pt x="171" y="100"/>
                      </a:cubicBezTo>
                      <a:cubicBezTo>
                        <a:pt x="169" y="103"/>
                        <a:pt x="169" y="103"/>
                        <a:pt x="169" y="103"/>
                      </a:cubicBezTo>
                      <a:cubicBezTo>
                        <a:pt x="169" y="103"/>
                        <a:pt x="169" y="106"/>
                        <a:pt x="169" y="107"/>
                      </a:cubicBezTo>
                      <a:cubicBezTo>
                        <a:pt x="169" y="108"/>
                        <a:pt x="170" y="111"/>
                        <a:pt x="169" y="113"/>
                      </a:cubicBezTo>
                      <a:cubicBezTo>
                        <a:pt x="169" y="115"/>
                        <a:pt x="166" y="117"/>
                        <a:pt x="166" y="117"/>
                      </a:cubicBezTo>
                      <a:cubicBezTo>
                        <a:pt x="166" y="117"/>
                        <a:pt x="170" y="120"/>
                        <a:pt x="168" y="120"/>
                      </a:cubicBezTo>
                      <a:cubicBezTo>
                        <a:pt x="166" y="120"/>
                        <a:pt x="164" y="123"/>
                        <a:pt x="164" y="124"/>
                      </a:cubicBezTo>
                      <a:cubicBezTo>
                        <a:pt x="163" y="124"/>
                        <a:pt x="164" y="126"/>
                        <a:pt x="163" y="126"/>
                      </a:cubicBezTo>
                      <a:cubicBezTo>
                        <a:pt x="161" y="126"/>
                        <a:pt x="159" y="126"/>
                        <a:pt x="159" y="127"/>
                      </a:cubicBezTo>
                      <a:cubicBezTo>
                        <a:pt x="159" y="128"/>
                        <a:pt x="159" y="130"/>
                        <a:pt x="159" y="130"/>
                      </a:cubicBezTo>
                      <a:cubicBezTo>
                        <a:pt x="156" y="135"/>
                        <a:pt x="156" y="135"/>
                        <a:pt x="156" y="135"/>
                      </a:cubicBezTo>
                      <a:cubicBezTo>
                        <a:pt x="152" y="139"/>
                        <a:pt x="152" y="139"/>
                        <a:pt x="152" y="139"/>
                      </a:cubicBezTo>
                      <a:cubicBezTo>
                        <a:pt x="152" y="139"/>
                        <a:pt x="152" y="141"/>
                        <a:pt x="151" y="142"/>
                      </a:cubicBezTo>
                      <a:cubicBezTo>
                        <a:pt x="150" y="142"/>
                        <a:pt x="145" y="144"/>
                        <a:pt x="144" y="144"/>
                      </a:cubicBezTo>
                      <a:cubicBezTo>
                        <a:pt x="144" y="145"/>
                        <a:pt x="141" y="147"/>
                        <a:pt x="139" y="147"/>
                      </a:cubicBezTo>
                      <a:cubicBezTo>
                        <a:pt x="138" y="147"/>
                        <a:pt x="140" y="150"/>
                        <a:pt x="138" y="147"/>
                      </a:cubicBezTo>
                      <a:cubicBezTo>
                        <a:pt x="137" y="143"/>
                        <a:pt x="138" y="145"/>
                        <a:pt x="136" y="142"/>
                      </a:cubicBezTo>
                      <a:cubicBezTo>
                        <a:pt x="135" y="138"/>
                        <a:pt x="135" y="141"/>
                        <a:pt x="135" y="138"/>
                      </a:cubicBezTo>
                      <a:cubicBezTo>
                        <a:pt x="135" y="136"/>
                        <a:pt x="135" y="138"/>
                        <a:pt x="135" y="136"/>
                      </a:cubicBezTo>
                      <a:cubicBezTo>
                        <a:pt x="135" y="133"/>
                        <a:pt x="135" y="135"/>
                        <a:pt x="134" y="132"/>
                      </a:cubicBezTo>
                      <a:cubicBezTo>
                        <a:pt x="133" y="129"/>
                        <a:pt x="133" y="130"/>
                        <a:pt x="131" y="128"/>
                      </a:cubicBezTo>
                      <a:cubicBezTo>
                        <a:pt x="129" y="127"/>
                        <a:pt x="128" y="128"/>
                        <a:pt x="129" y="126"/>
                      </a:cubicBezTo>
                      <a:cubicBezTo>
                        <a:pt x="130" y="123"/>
                        <a:pt x="130" y="126"/>
                        <a:pt x="130" y="123"/>
                      </a:cubicBezTo>
                      <a:cubicBezTo>
                        <a:pt x="131" y="120"/>
                        <a:pt x="130" y="119"/>
                        <a:pt x="132" y="118"/>
                      </a:cubicBezTo>
                      <a:cubicBezTo>
                        <a:pt x="134" y="117"/>
                        <a:pt x="135" y="117"/>
                        <a:pt x="135" y="115"/>
                      </a:cubicBezTo>
                      <a:cubicBezTo>
                        <a:pt x="135" y="113"/>
                        <a:pt x="135" y="112"/>
                        <a:pt x="134" y="111"/>
                      </a:cubicBezTo>
                      <a:cubicBezTo>
                        <a:pt x="134" y="110"/>
                        <a:pt x="132" y="108"/>
                        <a:pt x="132" y="108"/>
                      </a:cubicBezTo>
                      <a:cubicBezTo>
                        <a:pt x="132" y="107"/>
                        <a:pt x="132" y="107"/>
                        <a:pt x="130" y="105"/>
                      </a:cubicBezTo>
                      <a:cubicBezTo>
                        <a:pt x="129" y="103"/>
                        <a:pt x="128" y="102"/>
                        <a:pt x="128" y="102"/>
                      </a:cubicBezTo>
                      <a:cubicBezTo>
                        <a:pt x="128" y="102"/>
                        <a:pt x="128" y="98"/>
                        <a:pt x="128" y="96"/>
                      </a:cubicBezTo>
                      <a:cubicBezTo>
                        <a:pt x="128" y="94"/>
                        <a:pt x="127" y="97"/>
                        <a:pt x="128" y="94"/>
                      </a:cubicBezTo>
                      <a:cubicBezTo>
                        <a:pt x="128" y="91"/>
                        <a:pt x="129" y="90"/>
                        <a:pt x="129" y="90"/>
                      </a:cubicBezTo>
                      <a:cubicBezTo>
                        <a:pt x="129" y="90"/>
                        <a:pt x="125" y="87"/>
                        <a:pt x="124" y="88"/>
                      </a:cubicBezTo>
                      <a:cubicBezTo>
                        <a:pt x="123" y="88"/>
                        <a:pt x="123" y="90"/>
                        <a:pt x="121" y="88"/>
                      </a:cubicBezTo>
                      <a:cubicBezTo>
                        <a:pt x="119" y="87"/>
                        <a:pt x="119" y="86"/>
                        <a:pt x="119" y="85"/>
                      </a:cubicBezTo>
                      <a:cubicBezTo>
                        <a:pt x="118" y="85"/>
                        <a:pt x="117" y="85"/>
                        <a:pt x="116" y="85"/>
                      </a:cubicBezTo>
                      <a:cubicBezTo>
                        <a:pt x="114" y="86"/>
                        <a:pt x="112" y="86"/>
                        <a:pt x="110" y="87"/>
                      </a:cubicBezTo>
                      <a:cubicBezTo>
                        <a:pt x="108" y="88"/>
                        <a:pt x="107" y="88"/>
                        <a:pt x="105" y="88"/>
                      </a:cubicBezTo>
                      <a:cubicBezTo>
                        <a:pt x="102" y="88"/>
                        <a:pt x="99" y="89"/>
                        <a:pt x="97" y="88"/>
                      </a:cubicBezTo>
                      <a:cubicBezTo>
                        <a:pt x="95" y="86"/>
                        <a:pt x="95" y="88"/>
                        <a:pt x="94" y="86"/>
                      </a:cubicBezTo>
                      <a:cubicBezTo>
                        <a:pt x="93" y="84"/>
                        <a:pt x="94" y="84"/>
                        <a:pt x="92" y="83"/>
                      </a:cubicBezTo>
                      <a:cubicBezTo>
                        <a:pt x="90" y="82"/>
                        <a:pt x="90" y="83"/>
                        <a:pt x="89" y="81"/>
                      </a:cubicBezTo>
                      <a:cubicBezTo>
                        <a:pt x="89" y="79"/>
                        <a:pt x="90" y="79"/>
                        <a:pt x="89" y="77"/>
                      </a:cubicBezTo>
                      <a:cubicBezTo>
                        <a:pt x="87" y="75"/>
                        <a:pt x="90" y="78"/>
                        <a:pt x="87" y="75"/>
                      </a:cubicBezTo>
                      <a:cubicBezTo>
                        <a:pt x="85" y="73"/>
                        <a:pt x="84" y="75"/>
                        <a:pt x="85" y="73"/>
                      </a:cubicBezTo>
                      <a:cubicBezTo>
                        <a:pt x="86" y="71"/>
                        <a:pt x="86" y="72"/>
                        <a:pt x="86" y="69"/>
                      </a:cubicBezTo>
                      <a:cubicBezTo>
                        <a:pt x="86" y="67"/>
                        <a:pt x="90" y="70"/>
                        <a:pt x="88" y="65"/>
                      </a:cubicBezTo>
                      <a:cubicBezTo>
                        <a:pt x="85" y="60"/>
                        <a:pt x="85" y="61"/>
                        <a:pt x="87" y="57"/>
                      </a:cubicBezTo>
                      <a:cubicBezTo>
                        <a:pt x="89" y="53"/>
                        <a:pt x="92" y="52"/>
                        <a:pt x="93" y="51"/>
                      </a:cubicBezTo>
                      <a:cubicBezTo>
                        <a:pt x="93" y="50"/>
                        <a:pt x="94" y="48"/>
                        <a:pt x="95" y="47"/>
                      </a:cubicBezTo>
                      <a:cubicBezTo>
                        <a:pt x="96" y="46"/>
                        <a:pt x="95" y="46"/>
                        <a:pt x="97" y="46"/>
                      </a:cubicBezTo>
                      <a:cubicBezTo>
                        <a:pt x="99" y="46"/>
                        <a:pt x="101" y="45"/>
                        <a:pt x="103" y="44"/>
                      </a:cubicBezTo>
                      <a:cubicBezTo>
                        <a:pt x="104" y="43"/>
                        <a:pt x="106" y="41"/>
                        <a:pt x="107" y="40"/>
                      </a:cubicBezTo>
                      <a:cubicBezTo>
                        <a:pt x="107" y="40"/>
                        <a:pt x="107" y="41"/>
                        <a:pt x="109" y="40"/>
                      </a:cubicBezTo>
                      <a:cubicBezTo>
                        <a:pt x="111" y="40"/>
                        <a:pt x="111" y="39"/>
                        <a:pt x="113" y="39"/>
                      </a:cubicBezTo>
                      <a:cubicBezTo>
                        <a:pt x="114" y="39"/>
                        <a:pt x="111" y="40"/>
                        <a:pt x="115" y="39"/>
                      </a:cubicBezTo>
                      <a:cubicBezTo>
                        <a:pt x="119" y="39"/>
                        <a:pt x="118" y="39"/>
                        <a:pt x="119" y="39"/>
                      </a:cubicBezTo>
                      <a:cubicBezTo>
                        <a:pt x="120" y="39"/>
                        <a:pt x="119" y="39"/>
                        <a:pt x="121" y="39"/>
                      </a:cubicBezTo>
                      <a:cubicBezTo>
                        <a:pt x="122" y="39"/>
                        <a:pt x="122" y="36"/>
                        <a:pt x="122" y="39"/>
                      </a:cubicBezTo>
                      <a:cubicBezTo>
                        <a:pt x="123" y="43"/>
                        <a:pt x="121" y="44"/>
                        <a:pt x="124" y="44"/>
                      </a:cubicBezTo>
                      <a:cubicBezTo>
                        <a:pt x="126" y="45"/>
                        <a:pt x="124" y="45"/>
                        <a:pt x="126" y="45"/>
                      </a:cubicBezTo>
                      <a:cubicBezTo>
                        <a:pt x="129" y="45"/>
                        <a:pt x="128" y="45"/>
                        <a:pt x="130" y="46"/>
                      </a:cubicBezTo>
                      <a:cubicBezTo>
                        <a:pt x="131" y="46"/>
                        <a:pt x="132" y="47"/>
                        <a:pt x="134" y="47"/>
                      </a:cubicBezTo>
                      <a:cubicBezTo>
                        <a:pt x="136" y="47"/>
                        <a:pt x="133" y="50"/>
                        <a:pt x="136" y="47"/>
                      </a:cubicBezTo>
                      <a:cubicBezTo>
                        <a:pt x="139" y="44"/>
                        <a:pt x="133" y="44"/>
                        <a:pt x="139" y="44"/>
                      </a:cubicBezTo>
                      <a:cubicBezTo>
                        <a:pt x="144" y="45"/>
                        <a:pt x="144" y="46"/>
                        <a:pt x="145" y="45"/>
                      </a:cubicBezTo>
                      <a:cubicBezTo>
                        <a:pt x="146" y="45"/>
                        <a:pt x="146" y="46"/>
                        <a:pt x="148" y="45"/>
                      </a:cubicBezTo>
                      <a:cubicBezTo>
                        <a:pt x="151" y="44"/>
                        <a:pt x="151" y="44"/>
                        <a:pt x="152" y="44"/>
                      </a:cubicBezTo>
                      <a:cubicBezTo>
                        <a:pt x="153" y="45"/>
                        <a:pt x="153" y="47"/>
                        <a:pt x="154" y="45"/>
                      </a:cubicBezTo>
                      <a:cubicBezTo>
                        <a:pt x="154" y="43"/>
                        <a:pt x="156" y="43"/>
                        <a:pt x="154" y="42"/>
                      </a:cubicBezTo>
                      <a:cubicBezTo>
                        <a:pt x="151" y="41"/>
                        <a:pt x="150" y="42"/>
                        <a:pt x="150" y="40"/>
                      </a:cubicBezTo>
                      <a:cubicBezTo>
                        <a:pt x="149" y="39"/>
                        <a:pt x="152" y="39"/>
                        <a:pt x="149" y="39"/>
                      </a:cubicBezTo>
                      <a:cubicBezTo>
                        <a:pt x="146" y="38"/>
                        <a:pt x="147" y="38"/>
                        <a:pt x="145" y="38"/>
                      </a:cubicBezTo>
                      <a:cubicBezTo>
                        <a:pt x="143" y="37"/>
                        <a:pt x="141" y="39"/>
                        <a:pt x="140" y="38"/>
                      </a:cubicBezTo>
                      <a:cubicBezTo>
                        <a:pt x="140" y="36"/>
                        <a:pt x="136" y="39"/>
                        <a:pt x="140" y="36"/>
                      </a:cubicBezTo>
                      <a:cubicBezTo>
                        <a:pt x="143" y="32"/>
                        <a:pt x="142" y="31"/>
                        <a:pt x="144" y="32"/>
                      </a:cubicBezTo>
                      <a:cubicBezTo>
                        <a:pt x="147" y="32"/>
                        <a:pt x="146" y="34"/>
                        <a:pt x="148" y="33"/>
                      </a:cubicBezTo>
                      <a:cubicBezTo>
                        <a:pt x="149" y="32"/>
                        <a:pt x="152" y="31"/>
                        <a:pt x="149" y="29"/>
                      </a:cubicBezTo>
                      <a:cubicBezTo>
                        <a:pt x="146" y="27"/>
                        <a:pt x="148" y="28"/>
                        <a:pt x="145" y="26"/>
                      </a:cubicBezTo>
                      <a:cubicBezTo>
                        <a:pt x="142" y="25"/>
                        <a:pt x="140" y="32"/>
                        <a:pt x="139" y="31"/>
                      </a:cubicBezTo>
                      <a:cubicBezTo>
                        <a:pt x="137" y="30"/>
                        <a:pt x="137" y="29"/>
                        <a:pt x="136" y="30"/>
                      </a:cubicBezTo>
                      <a:cubicBezTo>
                        <a:pt x="135" y="30"/>
                        <a:pt x="135" y="32"/>
                        <a:pt x="135" y="34"/>
                      </a:cubicBezTo>
                      <a:cubicBezTo>
                        <a:pt x="134" y="36"/>
                        <a:pt x="136" y="36"/>
                        <a:pt x="133" y="35"/>
                      </a:cubicBezTo>
                      <a:cubicBezTo>
                        <a:pt x="130" y="34"/>
                        <a:pt x="136" y="34"/>
                        <a:pt x="130" y="32"/>
                      </a:cubicBezTo>
                      <a:cubicBezTo>
                        <a:pt x="124" y="30"/>
                        <a:pt x="121" y="30"/>
                        <a:pt x="120" y="31"/>
                      </a:cubicBezTo>
                      <a:cubicBezTo>
                        <a:pt x="120" y="32"/>
                        <a:pt x="118" y="32"/>
                        <a:pt x="118" y="32"/>
                      </a:cubicBezTo>
                      <a:cubicBezTo>
                        <a:pt x="117" y="33"/>
                        <a:pt x="120" y="35"/>
                        <a:pt x="117" y="33"/>
                      </a:cubicBezTo>
                      <a:cubicBezTo>
                        <a:pt x="114" y="32"/>
                        <a:pt x="112" y="34"/>
                        <a:pt x="112" y="34"/>
                      </a:cubicBezTo>
                      <a:cubicBezTo>
                        <a:pt x="112" y="34"/>
                        <a:pt x="111" y="34"/>
                        <a:pt x="110" y="34"/>
                      </a:cubicBezTo>
                      <a:cubicBezTo>
                        <a:pt x="109" y="35"/>
                        <a:pt x="106" y="36"/>
                        <a:pt x="105" y="36"/>
                      </a:cubicBezTo>
                      <a:cubicBezTo>
                        <a:pt x="104" y="35"/>
                        <a:pt x="101" y="36"/>
                        <a:pt x="103" y="33"/>
                      </a:cubicBezTo>
                      <a:cubicBezTo>
                        <a:pt x="106" y="30"/>
                        <a:pt x="104" y="32"/>
                        <a:pt x="108" y="30"/>
                      </a:cubicBezTo>
                      <a:cubicBezTo>
                        <a:pt x="111" y="28"/>
                        <a:pt x="117" y="28"/>
                        <a:pt x="112" y="27"/>
                      </a:cubicBezTo>
                      <a:cubicBezTo>
                        <a:pt x="107" y="26"/>
                        <a:pt x="115" y="26"/>
                        <a:pt x="108" y="23"/>
                      </a:cubicBezTo>
                      <a:cubicBezTo>
                        <a:pt x="102" y="20"/>
                        <a:pt x="102" y="24"/>
                        <a:pt x="102" y="20"/>
                      </a:cubicBezTo>
                      <a:cubicBezTo>
                        <a:pt x="102" y="16"/>
                        <a:pt x="101" y="15"/>
                        <a:pt x="100" y="16"/>
                      </a:cubicBezTo>
                      <a:cubicBezTo>
                        <a:pt x="99" y="16"/>
                        <a:pt x="95" y="17"/>
                        <a:pt x="93" y="17"/>
                      </a:cubicBezTo>
                      <a:cubicBezTo>
                        <a:pt x="92" y="17"/>
                        <a:pt x="94" y="19"/>
                        <a:pt x="91" y="17"/>
                      </a:cubicBezTo>
                      <a:cubicBezTo>
                        <a:pt x="88" y="15"/>
                        <a:pt x="87" y="18"/>
                        <a:pt x="88" y="15"/>
                      </a:cubicBezTo>
                      <a:cubicBezTo>
                        <a:pt x="89" y="12"/>
                        <a:pt x="89" y="12"/>
                        <a:pt x="91" y="10"/>
                      </a:cubicBezTo>
                      <a:cubicBezTo>
                        <a:pt x="93" y="9"/>
                        <a:pt x="92" y="3"/>
                        <a:pt x="97" y="5"/>
                      </a:cubicBezTo>
                      <a:cubicBezTo>
                        <a:pt x="101" y="7"/>
                        <a:pt x="99" y="7"/>
                        <a:pt x="103" y="7"/>
                      </a:cubicBezTo>
                      <a:cubicBezTo>
                        <a:pt x="106" y="7"/>
                        <a:pt x="108" y="7"/>
                        <a:pt x="108" y="6"/>
                      </a:cubicBezTo>
                      <a:cubicBezTo>
                        <a:pt x="108" y="5"/>
                        <a:pt x="104" y="3"/>
                        <a:pt x="104" y="3"/>
                      </a:cubicBezTo>
                      <a:cubicBezTo>
                        <a:pt x="104" y="3"/>
                        <a:pt x="103" y="4"/>
                        <a:pt x="103" y="3"/>
                      </a:cubicBezTo>
                      <a:cubicBezTo>
                        <a:pt x="103" y="2"/>
                        <a:pt x="104" y="1"/>
                        <a:pt x="104" y="1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91" y="0"/>
                        <a:pt x="88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6" name="Freeform 85"/>
                <p:cNvSpPr>
                  <a:spLocks/>
                </p:cNvSpPr>
                <p:nvPr/>
              </p:nvSpPr>
              <p:spPr bwMode="auto">
                <a:xfrm>
                  <a:off x="4567238" y="2873375"/>
                  <a:ext cx="77788" cy="93663"/>
                </a:xfrm>
                <a:custGeom>
                  <a:avLst/>
                  <a:gdLst/>
                  <a:ahLst/>
                  <a:cxnLst>
                    <a:cxn ang="0">
                      <a:pos x="43" y="5"/>
                    </a:cxn>
                    <a:cxn ang="0">
                      <a:pos x="43" y="27"/>
                    </a:cxn>
                    <a:cxn ang="0">
                      <a:pos x="24" y="43"/>
                    </a:cxn>
                    <a:cxn ang="0">
                      <a:pos x="1" y="61"/>
                    </a:cxn>
                    <a:cxn ang="0">
                      <a:pos x="62" y="73"/>
                    </a:cxn>
                    <a:cxn ang="0">
                      <a:pos x="62" y="0"/>
                    </a:cxn>
                    <a:cxn ang="0">
                      <a:pos x="43" y="5"/>
                    </a:cxn>
                  </a:cxnLst>
                  <a:rect l="0" t="0" r="r" b="b"/>
                  <a:pathLst>
                    <a:path w="62" h="73">
                      <a:moveTo>
                        <a:pt x="43" y="5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3" y="27"/>
                        <a:pt x="37" y="38"/>
                        <a:pt x="24" y="43"/>
                      </a:cubicBezTo>
                      <a:cubicBezTo>
                        <a:pt x="12" y="47"/>
                        <a:pt x="0" y="54"/>
                        <a:pt x="1" y="61"/>
                      </a:cubicBezTo>
                      <a:cubicBezTo>
                        <a:pt x="2" y="67"/>
                        <a:pt x="17" y="73"/>
                        <a:pt x="62" y="73"/>
                      </a:cubicBezTo>
                      <a:cubicBezTo>
                        <a:pt x="62" y="0"/>
                        <a:pt x="62" y="0"/>
                        <a:pt x="62" y="0"/>
                      </a:cubicBezTo>
                      <a:lnTo>
                        <a:pt x="43" y="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7" name="Freeform 86"/>
                <p:cNvSpPr>
                  <a:spLocks/>
                </p:cNvSpPr>
                <p:nvPr/>
              </p:nvSpPr>
              <p:spPr bwMode="auto">
                <a:xfrm>
                  <a:off x="4637088" y="2873375"/>
                  <a:ext cx="74613" cy="93663"/>
                </a:xfrm>
                <a:custGeom>
                  <a:avLst/>
                  <a:gdLst/>
                  <a:ahLst/>
                  <a:cxnLst>
                    <a:cxn ang="0">
                      <a:pos x="12" y="5"/>
                    </a:cxn>
                    <a:cxn ang="0">
                      <a:pos x="12" y="27"/>
                    </a:cxn>
                    <a:cxn ang="0">
                      <a:pos x="30" y="43"/>
                    </a:cxn>
                    <a:cxn ang="0">
                      <a:pos x="57" y="61"/>
                    </a:cxn>
                    <a:cxn ang="0">
                      <a:pos x="0" y="73"/>
                    </a:cxn>
                    <a:cxn ang="0">
                      <a:pos x="0" y="0"/>
                    </a:cxn>
                    <a:cxn ang="0">
                      <a:pos x="12" y="5"/>
                    </a:cxn>
                  </a:cxnLst>
                  <a:rect l="0" t="0" r="r" b="b"/>
                  <a:pathLst>
                    <a:path w="58" h="73">
                      <a:moveTo>
                        <a:pt x="12" y="5"/>
                      </a:move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2" y="27"/>
                        <a:pt x="17" y="38"/>
                        <a:pt x="30" y="43"/>
                      </a:cubicBezTo>
                      <a:cubicBezTo>
                        <a:pt x="43" y="47"/>
                        <a:pt x="58" y="54"/>
                        <a:pt x="57" y="61"/>
                      </a:cubicBezTo>
                      <a:cubicBezTo>
                        <a:pt x="56" y="67"/>
                        <a:pt x="32" y="73"/>
                        <a:pt x="0" y="7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" y="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8" name="Freeform 87"/>
                <p:cNvSpPr>
                  <a:spLocks/>
                </p:cNvSpPr>
                <p:nvPr/>
              </p:nvSpPr>
              <p:spPr bwMode="auto">
                <a:xfrm>
                  <a:off x="4506913" y="2606675"/>
                  <a:ext cx="274638" cy="277813"/>
                </a:xfrm>
                <a:custGeom>
                  <a:avLst/>
                  <a:gdLst/>
                  <a:ahLst/>
                  <a:cxnLst>
                    <a:cxn ang="0">
                      <a:pos x="160" y="11"/>
                    </a:cxn>
                    <a:cxn ang="0">
                      <a:pos x="204" y="97"/>
                    </a:cxn>
                    <a:cxn ang="0">
                      <a:pos x="97" y="205"/>
                    </a:cxn>
                    <a:cxn ang="0">
                      <a:pos x="11" y="162"/>
                    </a:cxn>
                    <a:cxn ang="0">
                      <a:pos x="0" y="171"/>
                    </a:cxn>
                    <a:cxn ang="0">
                      <a:pos x="97" y="219"/>
                    </a:cxn>
                    <a:cxn ang="0">
                      <a:pos x="218" y="97"/>
                    </a:cxn>
                    <a:cxn ang="0">
                      <a:pos x="169" y="0"/>
                    </a:cxn>
                    <a:cxn ang="0">
                      <a:pos x="160" y="11"/>
                    </a:cxn>
                  </a:cxnLst>
                  <a:rect l="0" t="0" r="r" b="b"/>
                  <a:pathLst>
                    <a:path w="218" h="219">
                      <a:moveTo>
                        <a:pt x="160" y="11"/>
                      </a:moveTo>
                      <a:cubicBezTo>
                        <a:pt x="187" y="30"/>
                        <a:pt x="204" y="62"/>
                        <a:pt x="204" y="97"/>
                      </a:cubicBezTo>
                      <a:cubicBezTo>
                        <a:pt x="204" y="157"/>
                        <a:pt x="156" y="205"/>
                        <a:pt x="97" y="205"/>
                      </a:cubicBezTo>
                      <a:cubicBezTo>
                        <a:pt x="62" y="205"/>
                        <a:pt x="31" y="188"/>
                        <a:pt x="11" y="162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22" y="200"/>
                        <a:pt x="57" y="219"/>
                        <a:pt x="97" y="219"/>
                      </a:cubicBezTo>
                      <a:cubicBezTo>
                        <a:pt x="164" y="219"/>
                        <a:pt x="218" y="165"/>
                        <a:pt x="218" y="97"/>
                      </a:cubicBezTo>
                      <a:cubicBezTo>
                        <a:pt x="218" y="57"/>
                        <a:pt x="199" y="22"/>
                        <a:pt x="169" y="0"/>
                      </a:cubicBezTo>
                      <a:lnTo>
                        <a:pt x="160" y="1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9" name="Freeform 88"/>
                <p:cNvSpPr>
                  <a:spLocks noEditPoints="1"/>
                </p:cNvSpPr>
                <p:nvPr/>
              </p:nvSpPr>
              <p:spPr bwMode="auto">
                <a:xfrm>
                  <a:off x="4508500" y="2609850"/>
                  <a:ext cx="244475" cy="244475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97"/>
                    </a:cxn>
                    <a:cxn ang="0">
                      <a:pos x="96" y="193"/>
                    </a:cxn>
                    <a:cxn ang="0">
                      <a:pos x="193" y="97"/>
                    </a:cxn>
                    <a:cxn ang="0">
                      <a:pos x="96" y="0"/>
                    </a:cxn>
                    <a:cxn ang="0">
                      <a:pos x="96" y="189"/>
                    </a:cxn>
                    <a:cxn ang="0">
                      <a:pos x="4" y="97"/>
                    </a:cxn>
                    <a:cxn ang="0">
                      <a:pos x="96" y="5"/>
                    </a:cxn>
                    <a:cxn ang="0">
                      <a:pos x="188" y="97"/>
                    </a:cxn>
                    <a:cxn ang="0">
                      <a:pos x="96" y="189"/>
                    </a:cxn>
                  </a:cxnLst>
                  <a:rect l="0" t="0" r="r" b="b"/>
                  <a:pathLst>
                    <a:path w="193" h="193">
                      <a:moveTo>
                        <a:pt x="96" y="0"/>
                      </a:moveTo>
                      <a:cubicBezTo>
                        <a:pt x="43" y="0"/>
                        <a:pt x="0" y="43"/>
                        <a:pt x="0" y="97"/>
                      </a:cubicBezTo>
                      <a:cubicBezTo>
                        <a:pt x="0" y="150"/>
                        <a:pt x="43" y="193"/>
                        <a:pt x="96" y="193"/>
                      </a:cubicBezTo>
                      <a:cubicBezTo>
                        <a:pt x="149" y="193"/>
                        <a:pt x="193" y="150"/>
                        <a:pt x="193" y="97"/>
                      </a:cubicBezTo>
                      <a:cubicBezTo>
                        <a:pt x="193" y="43"/>
                        <a:pt x="149" y="0"/>
                        <a:pt x="96" y="0"/>
                      </a:cubicBezTo>
                      <a:close/>
                      <a:moveTo>
                        <a:pt x="96" y="189"/>
                      </a:moveTo>
                      <a:cubicBezTo>
                        <a:pt x="46" y="189"/>
                        <a:pt x="4" y="147"/>
                        <a:pt x="4" y="97"/>
                      </a:cubicBezTo>
                      <a:cubicBezTo>
                        <a:pt x="4" y="46"/>
                        <a:pt x="46" y="5"/>
                        <a:pt x="96" y="5"/>
                      </a:cubicBezTo>
                      <a:cubicBezTo>
                        <a:pt x="147" y="5"/>
                        <a:pt x="188" y="46"/>
                        <a:pt x="188" y="97"/>
                      </a:cubicBezTo>
                      <a:cubicBezTo>
                        <a:pt x="188" y="147"/>
                        <a:pt x="147" y="189"/>
                        <a:pt x="96" y="18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0" name="Freeform 89"/>
                <p:cNvSpPr>
                  <a:spLocks/>
                </p:cNvSpPr>
                <p:nvPr/>
              </p:nvSpPr>
              <p:spPr bwMode="auto">
                <a:xfrm>
                  <a:off x="4502150" y="2614613"/>
                  <a:ext cx="273050" cy="239713"/>
                </a:xfrm>
                <a:custGeom>
                  <a:avLst/>
                  <a:gdLst/>
                  <a:ahLst/>
                  <a:cxnLst>
                    <a:cxn ang="0">
                      <a:pos x="62" y="15"/>
                    </a:cxn>
                    <a:cxn ang="0">
                      <a:pos x="58" y="22"/>
                    </a:cxn>
                    <a:cxn ang="0">
                      <a:pos x="54" y="28"/>
                    </a:cxn>
                    <a:cxn ang="0">
                      <a:pos x="51" y="25"/>
                    </a:cxn>
                    <a:cxn ang="0">
                      <a:pos x="50" y="31"/>
                    </a:cxn>
                    <a:cxn ang="0">
                      <a:pos x="40" y="33"/>
                    </a:cxn>
                    <a:cxn ang="0">
                      <a:pos x="34" y="39"/>
                    </a:cxn>
                    <a:cxn ang="0">
                      <a:pos x="26" y="51"/>
                    </a:cxn>
                    <a:cxn ang="0">
                      <a:pos x="20" y="58"/>
                    </a:cxn>
                    <a:cxn ang="0">
                      <a:pos x="25" y="64"/>
                    </a:cxn>
                    <a:cxn ang="0">
                      <a:pos x="26" y="67"/>
                    </a:cxn>
                    <a:cxn ang="0">
                      <a:pos x="21" y="62"/>
                    </a:cxn>
                    <a:cxn ang="0">
                      <a:pos x="17" y="57"/>
                    </a:cxn>
                    <a:cxn ang="0">
                      <a:pos x="16" y="65"/>
                    </a:cxn>
                    <a:cxn ang="0">
                      <a:pos x="16" y="79"/>
                    </a:cxn>
                    <a:cxn ang="0">
                      <a:pos x="23" y="76"/>
                    </a:cxn>
                    <a:cxn ang="0">
                      <a:pos x="30" y="84"/>
                    </a:cxn>
                    <a:cxn ang="0">
                      <a:pos x="39" y="93"/>
                    </a:cxn>
                    <a:cxn ang="0">
                      <a:pos x="47" y="100"/>
                    </a:cxn>
                    <a:cxn ang="0">
                      <a:pos x="58" y="111"/>
                    </a:cxn>
                    <a:cxn ang="0">
                      <a:pos x="55" y="128"/>
                    </a:cxn>
                    <a:cxn ang="0">
                      <a:pos x="46" y="147"/>
                    </a:cxn>
                    <a:cxn ang="0">
                      <a:pos x="49" y="161"/>
                    </a:cxn>
                    <a:cxn ang="0">
                      <a:pos x="44" y="162"/>
                    </a:cxn>
                    <a:cxn ang="0">
                      <a:pos x="30" y="141"/>
                    </a:cxn>
                    <a:cxn ang="0">
                      <a:pos x="15" y="107"/>
                    </a:cxn>
                    <a:cxn ang="0">
                      <a:pos x="11" y="83"/>
                    </a:cxn>
                    <a:cxn ang="0">
                      <a:pos x="70" y="174"/>
                    </a:cxn>
                    <a:cxn ang="0">
                      <a:pos x="85" y="172"/>
                    </a:cxn>
                    <a:cxn ang="0">
                      <a:pos x="105" y="169"/>
                    </a:cxn>
                    <a:cxn ang="0">
                      <a:pos x="103" y="178"/>
                    </a:cxn>
                    <a:cxn ang="0">
                      <a:pos x="114" y="177"/>
                    </a:cxn>
                    <a:cxn ang="0">
                      <a:pos x="131" y="175"/>
                    </a:cxn>
                    <a:cxn ang="0">
                      <a:pos x="130" y="3"/>
                    </a:cxn>
                    <a:cxn ang="0">
                      <a:pos x="187" y="61"/>
                    </a:cxn>
                    <a:cxn ang="0">
                      <a:pos x="179" y="55"/>
                    </a:cxn>
                    <a:cxn ang="0">
                      <a:pos x="172" y="71"/>
                    </a:cxn>
                    <a:cxn ang="0">
                      <a:pos x="161" y="57"/>
                    </a:cxn>
                    <a:cxn ang="0">
                      <a:pos x="165" y="71"/>
                    </a:cxn>
                    <a:cxn ang="0">
                      <a:pos x="176" y="75"/>
                    </a:cxn>
                    <a:cxn ang="0">
                      <a:pos x="172" y="95"/>
                    </a:cxn>
                    <a:cxn ang="0">
                      <a:pos x="166" y="117"/>
                    </a:cxn>
                    <a:cxn ang="0">
                      <a:pos x="159" y="130"/>
                    </a:cxn>
                    <a:cxn ang="0">
                      <a:pos x="139" y="147"/>
                    </a:cxn>
                    <a:cxn ang="0">
                      <a:pos x="134" y="132"/>
                    </a:cxn>
                    <a:cxn ang="0">
                      <a:pos x="135" y="115"/>
                    </a:cxn>
                    <a:cxn ang="0">
                      <a:pos x="128" y="96"/>
                    </a:cxn>
                    <a:cxn ang="0">
                      <a:pos x="119" y="85"/>
                    </a:cxn>
                    <a:cxn ang="0">
                      <a:pos x="94" y="86"/>
                    </a:cxn>
                    <a:cxn ang="0">
                      <a:pos x="85" y="73"/>
                    </a:cxn>
                    <a:cxn ang="0">
                      <a:pos x="95" y="47"/>
                    </a:cxn>
                    <a:cxn ang="0">
                      <a:pos x="113" y="39"/>
                    </a:cxn>
                    <a:cxn ang="0">
                      <a:pos x="124" y="44"/>
                    </a:cxn>
                    <a:cxn ang="0">
                      <a:pos x="139" y="44"/>
                    </a:cxn>
                    <a:cxn ang="0">
                      <a:pos x="154" y="42"/>
                    </a:cxn>
                    <a:cxn ang="0">
                      <a:pos x="140" y="36"/>
                    </a:cxn>
                    <a:cxn ang="0">
                      <a:pos x="139" y="31"/>
                    </a:cxn>
                    <a:cxn ang="0">
                      <a:pos x="120" y="31"/>
                    </a:cxn>
                    <a:cxn ang="0">
                      <a:pos x="105" y="36"/>
                    </a:cxn>
                    <a:cxn ang="0">
                      <a:pos x="102" y="20"/>
                    </a:cxn>
                    <a:cxn ang="0">
                      <a:pos x="91" y="10"/>
                    </a:cxn>
                    <a:cxn ang="0">
                      <a:pos x="103" y="3"/>
                    </a:cxn>
                  </a:cxnLst>
                  <a:rect l="0" t="0" r="r" b="b"/>
                  <a:pathLst>
                    <a:path w="216" h="189">
                      <a:moveTo>
                        <a:pt x="88" y="1"/>
                      </a:moveTo>
                      <a:cubicBezTo>
                        <a:pt x="88" y="1"/>
                        <a:pt x="55" y="5"/>
                        <a:pt x="33" y="30"/>
                      </a:cubicBezTo>
                      <a:cubicBezTo>
                        <a:pt x="33" y="30"/>
                        <a:pt x="50" y="13"/>
                        <a:pt x="60" y="13"/>
                      </a:cubicBezTo>
                      <a:cubicBezTo>
                        <a:pt x="63" y="14"/>
                        <a:pt x="63" y="14"/>
                        <a:pt x="63" y="14"/>
                      </a:cubicBezTo>
                      <a:cubicBezTo>
                        <a:pt x="63" y="14"/>
                        <a:pt x="62" y="14"/>
                        <a:pt x="62" y="15"/>
                      </a:cubicBezTo>
                      <a:cubicBezTo>
                        <a:pt x="62" y="15"/>
                        <a:pt x="60" y="17"/>
                        <a:pt x="60" y="17"/>
                      </a:cubicBezTo>
                      <a:cubicBezTo>
                        <a:pt x="60" y="18"/>
                        <a:pt x="61" y="19"/>
                        <a:pt x="61" y="19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20"/>
                        <a:pt x="59" y="21"/>
                        <a:pt x="59" y="21"/>
                      </a:cubicBezTo>
                      <a:cubicBezTo>
                        <a:pt x="59" y="21"/>
                        <a:pt x="58" y="21"/>
                        <a:pt x="58" y="22"/>
                      </a:cubicBezTo>
                      <a:cubicBezTo>
                        <a:pt x="58" y="23"/>
                        <a:pt x="58" y="24"/>
                        <a:pt x="58" y="24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56" y="28"/>
                        <a:pt x="56" y="28"/>
                        <a:pt x="56" y="28"/>
                      </a:cubicBezTo>
                      <a:cubicBezTo>
                        <a:pt x="56" y="28"/>
                        <a:pt x="55" y="28"/>
                        <a:pt x="54" y="28"/>
                      </a:cubicBezTo>
                      <a:cubicBezTo>
                        <a:pt x="53" y="27"/>
                        <a:pt x="53" y="26"/>
                        <a:pt x="53" y="26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5"/>
                        <a:pt x="55" y="25"/>
                        <a:pt x="55" y="24"/>
                      </a:cubicBezTo>
                      <a:cubicBezTo>
                        <a:pt x="54" y="24"/>
                        <a:pt x="54" y="23"/>
                        <a:pt x="53" y="23"/>
                      </a:cubicBezTo>
                      <a:cubicBezTo>
                        <a:pt x="52" y="23"/>
                        <a:pt x="51" y="25"/>
                        <a:pt x="51" y="25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8" y="28"/>
                        <a:pt x="49" y="28"/>
                      </a:cubicBezTo>
                      <a:cubicBezTo>
                        <a:pt x="49" y="28"/>
                        <a:pt x="50" y="28"/>
                        <a:pt x="50" y="28"/>
                      </a:cubicBezTo>
                      <a:cubicBezTo>
                        <a:pt x="50" y="28"/>
                        <a:pt x="50" y="29"/>
                        <a:pt x="50" y="29"/>
                      </a:cubicBezTo>
                      <a:cubicBezTo>
                        <a:pt x="50" y="30"/>
                        <a:pt x="50" y="31"/>
                        <a:pt x="50" y="31"/>
                      </a:cubicBezTo>
                      <a:cubicBezTo>
                        <a:pt x="50" y="31"/>
                        <a:pt x="49" y="32"/>
                        <a:pt x="48" y="31"/>
                      </a:cubicBezTo>
                      <a:cubicBezTo>
                        <a:pt x="47" y="31"/>
                        <a:pt x="46" y="31"/>
                        <a:pt x="45" y="31"/>
                      </a:cubicBezTo>
                      <a:cubicBezTo>
                        <a:pt x="45" y="30"/>
                        <a:pt x="44" y="30"/>
                        <a:pt x="43" y="30"/>
                      </a:cubicBezTo>
                      <a:cubicBezTo>
                        <a:pt x="43" y="31"/>
                        <a:pt x="43" y="31"/>
                        <a:pt x="42" y="31"/>
                      </a:cubicBezTo>
                      <a:cubicBezTo>
                        <a:pt x="42" y="31"/>
                        <a:pt x="40" y="33"/>
                        <a:pt x="40" y="33"/>
                      </a:cubicBezTo>
                      <a:cubicBezTo>
                        <a:pt x="40" y="33"/>
                        <a:pt x="39" y="33"/>
                        <a:pt x="39" y="34"/>
                      </a:cubicBezTo>
                      <a:cubicBezTo>
                        <a:pt x="39" y="34"/>
                        <a:pt x="39" y="36"/>
                        <a:pt x="39" y="36"/>
                      </a:cubicBezTo>
                      <a:cubicBezTo>
                        <a:pt x="39" y="36"/>
                        <a:pt x="38" y="36"/>
                        <a:pt x="36" y="37"/>
                      </a:cubicBezTo>
                      <a:cubicBezTo>
                        <a:pt x="35" y="37"/>
                        <a:pt x="35" y="38"/>
                        <a:pt x="35" y="38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3" y="40"/>
                        <a:pt x="32" y="41"/>
                      </a:cubicBezTo>
                      <a:cubicBezTo>
                        <a:pt x="31" y="42"/>
                        <a:pt x="29" y="44"/>
                        <a:pt x="29" y="44"/>
                      </a:cubicBezTo>
                      <a:cubicBezTo>
                        <a:pt x="28" y="44"/>
                        <a:pt x="27" y="45"/>
                        <a:pt x="27" y="46"/>
                      </a:cubicBezTo>
                      <a:cubicBezTo>
                        <a:pt x="27" y="47"/>
                        <a:pt x="27" y="48"/>
                        <a:pt x="26" y="48"/>
                      </a:cubicBezTo>
                      <a:cubicBezTo>
                        <a:pt x="26" y="49"/>
                        <a:pt x="26" y="50"/>
                        <a:pt x="26" y="51"/>
                      </a:cubicBezTo>
                      <a:cubicBezTo>
                        <a:pt x="25" y="52"/>
                        <a:pt x="25" y="53"/>
                        <a:pt x="24" y="53"/>
                      </a:cubicBezTo>
                      <a:cubicBezTo>
                        <a:pt x="24" y="54"/>
                        <a:pt x="23" y="54"/>
                        <a:pt x="23" y="54"/>
                      </a:cubicBezTo>
                      <a:cubicBezTo>
                        <a:pt x="23" y="54"/>
                        <a:pt x="21" y="55"/>
                        <a:pt x="20" y="55"/>
                      </a:cubicBezTo>
                      <a:cubicBezTo>
                        <a:pt x="19" y="56"/>
                        <a:pt x="19" y="57"/>
                        <a:pt x="19" y="57"/>
                      </a:cubicBezTo>
                      <a:cubicBezTo>
                        <a:pt x="19" y="58"/>
                        <a:pt x="20" y="58"/>
                        <a:pt x="20" y="58"/>
                      </a:cubicBezTo>
                      <a:cubicBezTo>
                        <a:pt x="21" y="58"/>
                        <a:pt x="22" y="59"/>
                        <a:pt x="22" y="59"/>
                      </a:cubicBezTo>
                      <a:cubicBezTo>
                        <a:pt x="22" y="59"/>
                        <a:pt x="22" y="61"/>
                        <a:pt x="22" y="61"/>
                      </a:cubicBezTo>
                      <a:cubicBezTo>
                        <a:pt x="22" y="61"/>
                        <a:pt x="21" y="63"/>
                        <a:pt x="22" y="63"/>
                      </a:cubicBezTo>
                      <a:cubicBezTo>
                        <a:pt x="22" y="63"/>
                        <a:pt x="23" y="63"/>
                        <a:pt x="23" y="63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5"/>
                        <a:pt x="27" y="65"/>
                        <a:pt x="27" y="65"/>
                      </a:cubicBez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28" y="65"/>
                        <a:pt x="27" y="66"/>
                        <a:pt x="27" y="67"/>
                      </a:cubicBezTo>
                      <a:cubicBezTo>
                        <a:pt x="27" y="67"/>
                        <a:pt x="27" y="68"/>
                        <a:pt x="26" y="68"/>
                      </a:cubicBezTo>
                      <a:cubicBezTo>
                        <a:pt x="26" y="67"/>
                        <a:pt x="26" y="67"/>
                        <a:pt x="26" y="67"/>
                      </a:cubicBezTo>
                      <a:cubicBezTo>
                        <a:pt x="25" y="66"/>
                        <a:pt x="25" y="66"/>
                        <a:pt x="25" y="65"/>
                      </a:cubicBezTo>
                      <a:cubicBezTo>
                        <a:pt x="24" y="65"/>
                        <a:pt x="23" y="66"/>
                        <a:pt x="23" y="66"/>
                      </a:cubicBezTo>
                      <a:cubicBezTo>
                        <a:pt x="22" y="65"/>
                        <a:pt x="22" y="65"/>
                        <a:pt x="21" y="65"/>
                      </a:cubicBezTo>
                      <a:cubicBezTo>
                        <a:pt x="21" y="64"/>
                        <a:pt x="21" y="65"/>
                        <a:pt x="21" y="64"/>
                      </a:cubicBezTo>
                      <a:cubicBezTo>
                        <a:pt x="21" y="63"/>
                        <a:pt x="21" y="63"/>
                        <a:pt x="21" y="62"/>
                      </a:cubicBezTo>
                      <a:cubicBezTo>
                        <a:pt x="21" y="62"/>
                        <a:pt x="20" y="61"/>
                        <a:pt x="20" y="61"/>
                      </a:cubicBezTo>
                      <a:cubicBezTo>
                        <a:pt x="19" y="61"/>
                        <a:pt x="20" y="62"/>
                        <a:pt x="19" y="61"/>
                      </a:cubicBezTo>
                      <a:cubicBezTo>
                        <a:pt x="19" y="60"/>
                        <a:pt x="18" y="60"/>
                        <a:pt x="18" y="60"/>
                      </a:cubicBezTo>
                      <a:cubicBezTo>
                        <a:pt x="18" y="60"/>
                        <a:pt x="17" y="60"/>
                        <a:pt x="17" y="60"/>
                      </a:cubicBezTo>
                      <a:cubicBezTo>
                        <a:pt x="17" y="59"/>
                        <a:pt x="17" y="58"/>
                        <a:pt x="17" y="57"/>
                      </a:cubicBezTo>
                      <a:cubicBezTo>
                        <a:pt x="17" y="57"/>
                        <a:pt x="18" y="56"/>
                        <a:pt x="18" y="55"/>
                      </a:cubicBezTo>
                      <a:cubicBezTo>
                        <a:pt x="18" y="55"/>
                        <a:pt x="18" y="52"/>
                        <a:pt x="18" y="52"/>
                      </a:cubicBezTo>
                      <a:cubicBezTo>
                        <a:pt x="18" y="52"/>
                        <a:pt x="15" y="58"/>
                        <a:pt x="14" y="63"/>
                      </a:cubicBezTo>
                      <a:cubicBezTo>
                        <a:pt x="14" y="63"/>
                        <a:pt x="15" y="62"/>
                        <a:pt x="15" y="63"/>
                      </a:cubicBezTo>
                      <a:cubicBezTo>
                        <a:pt x="15" y="64"/>
                        <a:pt x="16" y="65"/>
                        <a:pt x="16" y="65"/>
                      </a:cubicBezTo>
                      <a:cubicBezTo>
                        <a:pt x="15" y="66"/>
                        <a:pt x="15" y="66"/>
                        <a:pt x="15" y="68"/>
                      </a:cubicBezTo>
                      <a:cubicBezTo>
                        <a:pt x="15" y="71"/>
                        <a:pt x="16" y="71"/>
                        <a:pt x="16" y="72"/>
                      </a:cubicBezTo>
                      <a:cubicBezTo>
                        <a:pt x="15" y="73"/>
                        <a:pt x="15" y="74"/>
                        <a:pt x="15" y="75"/>
                      </a:cubicBezTo>
                      <a:cubicBezTo>
                        <a:pt x="15" y="76"/>
                        <a:pt x="15" y="78"/>
                        <a:pt x="16" y="78"/>
                      </a:cubicBez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17" y="80"/>
                        <a:pt x="16" y="81"/>
                        <a:pt x="17" y="80"/>
                      </a:cubicBezTo>
                      <a:cubicBezTo>
                        <a:pt x="18" y="78"/>
                        <a:pt x="19" y="77"/>
                        <a:pt x="19" y="77"/>
                      </a:cubicBezTo>
                      <a:cubicBezTo>
                        <a:pt x="19" y="76"/>
                        <a:pt x="19" y="76"/>
                        <a:pt x="19" y="76"/>
                      </a:cubicBezTo>
                      <a:cubicBezTo>
                        <a:pt x="19" y="76"/>
                        <a:pt x="19" y="75"/>
                        <a:pt x="21" y="75"/>
                      </a:cubicBezTo>
                      <a:cubicBezTo>
                        <a:pt x="22" y="76"/>
                        <a:pt x="22" y="75"/>
                        <a:pt x="23" y="76"/>
                      </a:cubicBezTo>
                      <a:cubicBezTo>
                        <a:pt x="23" y="77"/>
                        <a:pt x="22" y="78"/>
                        <a:pt x="23" y="78"/>
                      </a:cubicBezTo>
                      <a:cubicBezTo>
                        <a:pt x="24" y="78"/>
                        <a:pt x="26" y="77"/>
                        <a:pt x="26" y="77"/>
                      </a:cubicBezTo>
                      <a:cubicBezTo>
                        <a:pt x="27" y="78"/>
                        <a:pt x="28" y="78"/>
                        <a:pt x="28" y="79"/>
                      </a:cubicBezTo>
                      <a:cubicBezTo>
                        <a:pt x="28" y="80"/>
                        <a:pt x="29" y="81"/>
                        <a:pt x="29" y="82"/>
                      </a:cubicBezTo>
                      <a:cubicBezTo>
                        <a:pt x="30" y="82"/>
                        <a:pt x="30" y="83"/>
                        <a:pt x="30" y="84"/>
                      </a:cubicBezTo>
                      <a:cubicBezTo>
                        <a:pt x="30" y="85"/>
                        <a:pt x="33" y="86"/>
                        <a:pt x="33" y="86"/>
                      </a:cubicBezTo>
                      <a:cubicBezTo>
                        <a:pt x="33" y="86"/>
                        <a:pt x="35" y="86"/>
                        <a:pt x="36" y="86"/>
                      </a:cubicBezTo>
                      <a:cubicBezTo>
                        <a:pt x="37" y="86"/>
                        <a:pt x="36" y="87"/>
                        <a:pt x="37" y="88"/>
                      </a:cubicBezTo>
                      <a:cubicBezTo>
                        <a:pt x="38" y="88"/>
                        <a:pt x="39" y="90"/>
                        <a:pt x="39" y="90"/>
                      </a:cubicBezTo>
                      <a:cubicBezTo>
                        <a:pt x="39" y="90"/>
                        <a:pt x="39" y="92"/>
                        <a:pt x="39" y="93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40" y="95"/>
                        <a:pt x="42" y="95"/>
                        <a:pt x="42" y="95"/>
                      </a:cubicBezTo>
                      <a:cubicBezTo>
                        <a:pt x="42" y="95"/>
                        <a:pt x="41" y="97"/>
                        <a:pt x="43" y="97"/>
                      </a:cubicBezTo>
                      <a:cubicBezTo>
                        <a:pt x="44" y="98"/>
                        <a:pt x="46" y="98"/>
                        <a:pt x="46" y="99"/>
                      </a:cubicBezTo>
                      <a:cubicBezTo>
                        <a:pt x="47" y="99"/>
                        <a:pt x="45" y="100"/>
                        <a:pt x="47" y="100"/>
                      </a:cubicBezTo>
                      <a:cubicBezTo>
                        <a:pt x="49" y="100"/>
                        <a:pt x="51" y="100"/>
                        <a:pt x="52" y="101"/>
                      </a:cubicBezTo>
                      <a:cubicBezTo>
                        <a:pt x="53" y="101"/>
                        <a:pt x="52" y="102"/>
                        <a:pt x="54" y="104"/>
                      </a:cubicBezTo>
                      <a:cubicBezTo>
                        <a:pt x="57" y="105"/>
                        <a:pt x="57" y="105"/>
                        <a:pt x="58" y="106"/>
                      </a:cubicBezTo>
                      <a:cubicBezTo>
                        <a:pt x="59" y="106"/>
                        <a:pt x="60" y="106"/>
                        <a:pt x="59" y="108"/>
                      </a:cubicBezTo>
                      <a:cubicBezTo>
                        <a:pt x="59" y="109"/>
                        <a:pt x="59" y="111"/>
                        <a:pt x="58" y="111"/>
                      </a:cubicBezTo>
                      <a:cubicBezTo>
                        <a:pt x="57" y="112"/>
                        <a:pt x="56" y="114"/>
                        <a:pt x="55" y="115"/>
                      </a:cubicBezTo>
                      <a:cubicBezTo>
                        <a:pt x="55" y="116"/>
                        <a:pt x="54" y="117"/>
                        <a:pt x="55" y="118"/>
                      </a:cubicBezTo>
                      <a:cubicBezTo>
                        <a:pt x="55" y="120"/>
                        <a:pt x="56" y="121"/>
                        <a:pt x="56" y="122"/>
                      </a:cubicBezTo>
                      <a:cubicBezTo>
                        <a:pt x="56" y="122"/>
                        <a:pt x="56" y="125"/>
                        <a:pt x="56" y="125"/>
                      </a:cubicBezTo>
                      <a:cubicBezTo>
                        <a:pt x="55" y="126"/>
                        <a:pt x="55" y="128"/>
                        <a:pt x="55" y="128"/>
                      </a:cubicBezTo>
                      <a:cubicBezTo>
                        <a:pt x="55" y="128"/>
                        <a:pt x="56" y="129"/>
                        <a:pt x="55" y="130"/>
                      </a:cubicBezTo>
                      <a:cubicBezTo>
                        <a:pt x="54" y="132"/>
                        <a:pt x="52" y="133"/>
                        <a:pt x="51" y="133"/>
                      </a:cubicBezTo>
                      <a:cubicBezTo>
                        <a:pt x="50" y="134"/>
                        <a:pt x="49" y="135"/>
                        <a:pt x="49" y="135"/>
                      </a:cubicBezTo>
                      <a:cubicBezTo>
                        <a:pt x="49" y="135"/>
                        <a:pt x="49" y="139"/>
                        <a:pt x="49" y="140"/>
                      </a:cubicBezTo>
                      <a:cubicBezTo>
                        <a:pt x="48" y="140"/>
                        <a:pt x="45" y="146"/>
                        <a:pt x="46" y="147"/>
                      </a:cubicBezTo>
                      <a:cubicBezTo>
                        <a:pt x="47" y="149"/>
                        <a:pt x="48" y="150"/>
                        <a:pt x="47" y="151"/>
                      </a:cubicBezTo>
                      <a:cubicBezTo>
                        <a:pt x="47" y="152"/>
                        <a:pt x="47" y="152"/>
                        <a:pt x="46" y="153"/>
                      </a:cubicBezTo>
                      <a:cubicBezTo>
                        <a:pt x="46" y="153"/>
                        <a:pt x="44" y="153"/>
                        <a:pt x="45" y="155"/>
                      </a:cubicBezTo>
                      <a:cubicBezTo>
                        <a:pt x="46" y="157"/>
                        <a:pt x="47" y="157"/>
                        <a:pt x="48" y="159"/>
                      </a:cubicBezTo>
                      <a:cubicBezTo>
                        <a:pt x="48" y="160"/>
                        <a:pt x="48" y="160"/>
                        <a:pt x="49" y="161"/>
                      </a:cubicBezTo>
                      <a:cubicBezTo>
                        <a:pt x="50" y="162"/>
                        <a:pt x="50" y="164"/>
                        <a:pt x="51" y="165"/>
                      </a:cubicBezTo>
                      <a:cubicBezTo>
                        <a:pt x="52" y="165"/>
                        <a:pt x="54" y="166"/>
                        <a:pt x="54" y="167"/>
                      </a:cubicBezTo>
                      <a:cubicBezTo>
                        <a:pt x="54" y="168"/>
                        <a:pt x="56" y="170"/>
                        <a:pt x="53" y="169"/>
                      </a:cubicBezTo>
                      <a:cubicBezTo>
                        <a:pt x="50" y="167"/>
                        <a:pt x="53" y="169"/>
                        <a:pt x="49" y="166"/>
                      </a:cubicBezTo>
                      <a:cubicBezTo>
                        <a:pt x="46" y="163"/>
                        <a:pt x="45" y="164"/>
                        <a:pt x="44" y="162"/>
                      </a:cubicBezTo>
                      <a:cubicBezTo>
                        <a:pt x="42" y="161"/>
                        <a:pt x="44" y="167"/>
                        <a:pt x="42" y="159"/>
                      </a:cubicBezTo>
                      <a:cubicBezTo>
                        <a:pt x="39" y="152"/>
                        <a:pt x="38" y="153"/>
                        <a:pt x="37" y="151"/>
                      </a:cubicBezTo>
                      <a:cubicBezTo>
                        <a:pt x="37" y="150"/>
                        <a:pt x="37" y="151"/>
                        <a:pt x="35" y="148"/>
                      </a:cubicBezTo>
                      <a:cubicBezTo>
                        <a:pt x="33" y="144"/>
                        <a:pt x="35" y="146"/>
                        <a:pt x="33" y="144"/>
                      </a:cubicBezTo>
                      <a:cubicBezTo>
                        <a:pt x="31" y="142"/>
                        <a:pt x="31" y="145"/>
                        <a:pt x="30" y="141"/>
                      </a:cubicBezTo>
                      <a:cubicBezTo>
                        <a:pt x="29" y="136"/>
                        <a:pt x="29" y="139"/>
                        <a:pt x="28" y="134"/>
                      </a:cubicBezTo>
                      <a:cubicBezTo>
                        <a:pt x="27" y="130"/>
                        <a:pt x="29" y="129"/>
                        <a:pt x="26" y="127"/>
                      </a:cubicBezTo>
                      <a:cubicBezTo>
                        <a:pt x="24" y="125"/>
                        <a:pt x="24" y="126"/>
                        <a:pt x="23" y="124"/>
                      </a:cubicBezTo>
                      <a:cubicBezTo>
                        <a:pt x="22" y="123"/>
                        <a:pt x="23" y="124"/>
                        <a:pt x="21" y="120"/>
                      </a:cubicBezTo>
                      <a:cubicBezTo>
                        <a:pt x="19" y="116"/>
                        <a:pt x="15" y="114"/>
                        <a:pt x="15" y="107"/>
                      </a:cubicBezTo>
                      <a:cubicBezTo>
                        <a:pt x="16" y="100"/>
                        <a:pt x="16" y="99"/>
                        <a:pt x="16" y="99"/>
                      </a:cubicBezTo>
                      <a:cubicBezTo>
                        <a:pt x="16" y="99"/>
                        <a:pt x="12" y="96"/>
                        <a:pt x="13" y="92"/>
                      </a:cubicBezTo>
                      <a:cubicBezTo>
                        <a:pt x="14" y="88"/>
                        <a:pt x="15" y="89"/>
                        <a:pt x="14" y="88"/>
                      </a:cubicBezTo>
                      <a:cubicBezTo>
                        <a:pt x="14" y="87"/>
                        <a:pt x="14" y="87"/>
                        <a:pt x="12" y="85"/>
                      </a:cubicBezTo>
                      <a:cubicBezTo>
                        <a:pt x="11" y="84"/>
                        <a:pt x="11" y="84"/>
                        <a:pt x="11" y="83"/>
                      </a:cubicBezTo>
                      <a:cubicBezTo>
                        <a:pt x="10" y="82"/>
                        <a:pt x="10" y="80"/>
                        <a:pt x="10" y="80"/>
                      </a:cubicBezTo>
                      <a:cubicBezTo>
                        <a:pt x="9" y="80"/>
                        <a:pt x="9" y="80"/>
                        <a:pt x="9" y="80"/>
                      </a:cubicBezTo>
                      <a:cubicBezTo>
                        <a:pt x="9" y="80"/>
                        <a:pt x="0" y="173"/>
                        <a:pt x="92" y="187"/>
                      </a:cubicBezTo>
                      <a:cubicBezTo>
                        <a:pt x="92" y="187"/>
                        <a:pt x="71" y="182"/>
                        <a:pt x="69" y="178"/>
                      </a:cubicBezTo>
                      <a:cubicBezTo>
                        <a:pt x="69" y="178"/>
                        <a:pt x="69" y="174"/>
                        <a:pt x="70" y="174"/>
                      </a:cubicBezTo>
                      <a:cubicBezTo>
                        <a:pt x="71" y="174"/>
                        <a:pt x="72" y="175"/>
                        <a:pt x="73" y="174"/>
                      </a:cubicBezTo>
                      <a:cubicBezTo>
                        <a:pt x="75" y="173"/>
                        <a:pt x="76" y="171"/>
                        <a:pt x="76" y="171"/>
                      </a:cubicBezTo>
                      <a:cubicBezTo>
                        <a:pt x="76" y="173"/>
                        <a:pt x="76" y="173"/>
                        <a:pt x="76" y="173"/>
                      </a:cubicBezTo>
                      <a:cubicBezTo>
                        <a:pt x="76" y="173"/>
                        <a:pt x="75" y="173"/>
                        <a:pt x="79" y="173"/>
                      </a:cubicBezTo>
                      <a:cubicBezTo>
                        <a:pt x="83" y="172"/>
                        <a:pt x="83" y="172"/>
                        <a:pt x="85" y="172"/>
                      </a:cubicBezTo>
                      <a:cubicBezTo>
                        <a:pt x="86" y="171"/>
                        <a:pt x="88" y="168"/>
                        <a:pt x="89" y="170"/>
                      </a:cubicBezTo>
                      <a:cubicBezTo>
                        <a:pt x="90" y="172"/>
                        <a:pt x="88" y="171"/>
                        <a:pt x="90" y="172"/>
                      </a:cubicBezTo>
                      <a:cubicBezTo>
                        <a:pt x="92" y="173"/>
                        <a:pt x="96" y="171"/>
                        <a:pt x="96" y="171"/>
                      </a:cubicBezTo>
                      <a:cubicBezTo>
                        <a:pt x="96" y="171"/>
                        <a:pt x="102" y="172"/>
                        <a:pt x="103" y="171"/>
                      </a:cubicBezTo>
                      <a:cubicBezTo>
                        <a:pt x="103" y="170"/>
                        <a:pt x="103" y="169"/>
                        <a:pt x="105" y="169"/>
                      </a:cubicBezTo>
                      <a:cubicBezTo>
                        <a:pt x="106" y="170"/>
                        <a:pt x="106" y="171"/>
                        <a:pt x="106" y="171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99" y="176"/>
                        <a:pt x="99" y="176"/>
                        <a:pt x="99" y="176"/>
                      </a:cubicBezTo>
                      <a:cubicBezTo>
                        <a:pt x="99" y="176"/>
                        <a:pt x="98" y="176"/>
                        <a:pt x="99" y="177"/>
                      </a:cubicBezTo>
                      <a:cubicBezTo>
                        <a:pt x="101" y="178"/>
                        <a:pt x="101" y="177"/>
                        <a:pt x="103" y="178"/>
                      </a:cubicBezTo>
                      <a:cubicBezTo>
                        <a:pt x="104" y="178"/>
                        <a:pt x="108" y="181"/>
                        <a:pt x="109" y="179"/>
                      </a:cubicBezTo>
                      <a:cubicBezTo>
                        <a:pt x="110" y="177"/>
                        <a:pt x="110" y="177"/>
                        <a:pt x="111" y="176"/>
                      </a:cubicBezTo>
                      <a:cubicBezTo>
                        <a:pt x="111" y="175"/>
                        <a:pt x="111" y="173"/>
                        <a:pt x="113" y="173"/>
                      </a:cubicBezTo>
                      <a:cubicBezTo>
                        <a:pt x="114" y="173"/>
                        <a:pt x="116" y="174"/>
                        <a:pt x="116" y="174"/>
                      </a:cubicBezTo>
                      <a:cubicBezTo>
                        <a:pt x="114" y="177"/>
                        <a:pt x="114" y="177"/>
                        <a:pt x="114" y="177"/>
                      </a:cubicBezTo>
                      <a:cubicBezTo>
                        <a:pt x="114" y="177"/>
                        <a:pt x="117" y="177"/>
                        <a:pt x="118" y="177"/>
                      </a:cubicBezTo>
                      <a:cubicBezTo>
                        <a:pt x="119" y="177"/>
                        <a:pt x="120" y="178"/>
                        <a:pt x="121" y="177"/>
                      </a:cubicBezTo>
                      <a:cubicBezTo>
                        <a:pt x="123" y="175"/>
                        <a:pt x="123" y="175"/>
                        <a:pt x="124" y="175"/>
                      </a:cubicBezTo>
                      <a:cubicBezTo>
                        <a:pt x="126" y="175"/>
                        <a:pt x="128" y="174"/>
                        <a:pt x="129" y="174"/>
                      </a:cubicBezTo>
                      <a:cubicBezTo>
                        <a:pt x="129" y="175"/>
                        <a:pt x="131" y="175"/>
                        <a:pt x="131" y="175"/>
                      </a:cubicBezTo>
                      <a:cubicBezTo>
                        <a:pt x="132" y="175"/>
                        <a:pt x="135" y="177"/>
                        <a:pt x="136" y="177"/>
                      </a:cubicBezTo>
                      <a:cubicBezTo>
                        <a:pt x="137" y="176"/>
                        <a:pt x="141" y="177"/>
                        <a:pt x="141" y="177"/>
                      </a:cubicBezTo>
                      <a:cubicBezTo>
                        <a:pt x="141" y="177"/>
                        <a:pt x="130" y="186"/>
                        <a:pt x="107" y="187"/>
                      </a:cubicBezTo>
                      <a:cubicBezTo>
                        <a:pt x="107" y="187"/>
                        <a:pt x="158" y="189"/>
                        <a:pt x="187" y="139"/>
                      </a:cubicBezTo>
                      <a:cubicBezTo>
                        <a:pt x="216" y="89"/>
                        <a:pt x="196" y="25"/>
                        <a:pt x="130" y="3"/>
                      </a:cubicBezTo>
                      <a:cubicBezTo>
                        <a:pt x="130" y="3"/>
                        <a:pt x="179" y="21"/>
                        <a:pt x="192" y="68"/>
                      </a:cubicBezTo>
                      <a:cubicBezTo>
                        <a:pt x="192" y="69"/>
                        <a:pt x="192" y="69"/>
                        <a:pt x="192" y="69"/>
                      </a:cubicBezTo>
                      <a:cubicBezTo>
                        <a:pt x="191" y="68"/>
                        <a:pt x="191" y="68"/>
                        <a:pt x="190" y="66"/>
                      </a:cubicBezTo>
                      <a:cubicBezTo>
                        <a:pt x="188" y="64"/>
                        <a:pt x="189" y="64"/>
                        <a:pt x="188" y="63"/>
                      </a:cubicBezTo>
                      <a:cubicBezTo>
                        <a:pt x="188" y="61"/>
                        <a:pt x="188" y="62"/>
                        <a:pt x="187" y="61"/>
                      </a:cubicBezTo>
                      <a:cubicBezTo>
                        <a:pt x="186" y="59"/>
                        <a:pt x="185" y="60"/>
                        <a:pt x="184" y="59"/>
                      </a:cubicBezTo>
                      <a:cubicBezTo>
                        <a:pt x="184" y="58"/>
                        <a:pt x="183" y="55"/>
                        <a:pt x="182" y="54"/>
                      </a:cubicBezTo>
                      <a:cubicBezTo>
                        <a:pt x="181" y="53"/>
                        <a:pt x="179" y="53"/>
                        <a:pt x="178" y="53"/>
                      </a:cubicBezTo>
                      <a:cubicBezTo>
                        <a:pt x="178" y="53"/>
                        <a:pt x="178" y="51"/>
                        <a:pt x="178" y="53"/>
                      </a:cubicBezTo>
                      <a:cubicBezTo>
                        <a:pt x="177" y="54"/>
                        <a:pt x="179" y="55"/>
                        <a:pt x="179" y="55"/>
                      </a:cubicBezTo>
                      <a:cubicBezTo>
                        <a:pt x="179" y="59"/>
                        <a:pt x="179" y="59"/>
                        <a:pt x="179" y="59"/>
                      </a:cubicBezTo>
                      <a:cubicBezTo>
                        <a:pt x="179" y="59"/>
                        <a:pt x="180" y="62"/>
                        <a:pt x="180" y="63"/>
                      </a:cubicBezTo>
                      <a:cubicBezTo>
                        <a:pt x="180" y="64"/>
                        <a:pt x="179" y="66"/>
                        <a:pt x="179" y="66"/>
                      </a:cubicBezTo>
                      <a:cubicBezTo>
                        <a:pt x="179" y="66"/>
                        <a:pt x="179" y="69"/>
                        <a:pt x="178" y="70"/>
                      </a:cubicBezTo>
                      <a:cubicBezTo>
                        <a:pt x="177" y="70"/>
                        <a:pt x="172" y="71"/>
                        <a:pt x="172" y="71"/>
                      </a:cubicBezTo>
                      <a:cubicBezTo>
                        <a:pt x="172" y="71"/>
                        <a:pt x="170" y="69"/>
                        <a:pt x="169" y="68"/>
                      </a:cubicBezTo>
                      <a:cubicBezTo>
                        <a:pt x="169" y="66"/>
                        <a:pt x="166" y="66"/>
                        <a:pt x="165" y="65"/>
                      </a:cubicBezTo>
                      <a:cubicBezTo>
                        <a:pt x="165" y="64"/>
                        <a:pt x="166" y="63"/>
                        <a:pt x="165" y="61"/>
                      </a:cubicBezTo>
                      <a:cubicBezTo>
                        <a:pt x="163" y="59"/>
                        <a:pt x="165" y="60"/>
                        <a:pt x="163" y="58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1" y="57"/>
                        <a:pt x="157" y="55"/>
                        <a:pt x="158" y="58"/>
                      </a:cubicBezTo>
                      <a:cubicBezTo>
                        <a:pt x="160" y="60"/>
                        <a:pt x="158" y="62"/>
                        <a:pt x="159" y="62"/>
                      </a:cubicBezTo>
                      <a:cubicBezTo>
                        <a:pt x="160" y="63"/>
                        <a:pt x="161" y="62"/>
                        <a:pt x="162" y="64"/>
                      </a:cubicBezTo>
                      <a:cubicBezTo>
                        <a:pt x="163" y="66"/>
                        <a:pt x="163" y="67"/>
                        <a:pt x="164" y="67"/>
                      </a:cubicBezTo>
                      <a:cubicBezTo>
                        <a:pt x="164" y="68"/>
                        <a:pt x="165" y="71"/>
                        <a:pt x="165" y="71"/>
                      </a:cubicBezTo>
                      <a:cubicBezTo>
                        <a:pt x="166" y="71"/>
                        <a:pt x="169" y="71"/>
                        <a:pt x="169" y="72"/>
                      </a:cubicBezTo>
                      <a:cubicBezTo>
                        <a:pt x="168" y="73"/>
                        <a:pt x="167" y="75"/>
                        <a:pt x="169" y="75"/>
                      </a:cubicBezTo>
                      <a:cubicBezTo>
                        <a:pt x="170" y="76"/>
                        <a:pt x="170" y="76"/>
                        <a:pt x="171" y="76"/>
                      </a:cubicBezTo>
                      <a:cubicBezTo>
                        <a:pt x="172" y="76"/>
                        <a:pt x="172" y="76"/>
                        <a:pt x="173" y="76"/>
                      </a:cubicBezTo>
                      <a:cubicBezTo>
                        <a:pt x="175" y="75"/>
                        <a:pt x="176" y="75"/>
                        <a:pt x="176" y="75"/>
                      </a:cubicBezTo>
                      <a:cubicBezTo>
                        <a:pt x="176" y="75"/>
                        <a:pt x="178" y="77"/>
                        <a:pt x="178" y="77"/>
                      </a:cubicBezTo>
                      <a:cubicBezTo>
                        <a:pt x="178" y="78"/>
                        <a:pt x="178" y="82"/>
                        <a:pt x="178" y="82"/>
                      </a:cubicBezTo>
                      <a:cubicBezTo>
                        <a:pt x="176" y="85"/>
                        <a:pt x="176" y="85"/>
                        <a:pt x="176" y="85"/>
                      </a:cubicBezTo>
                      <a:cubicBezTo>
                        <a:pt x="176" y="85"/>
                        <a:pt x="176" y="92"/>
                        <a:pt x="175" y="92"/>
                      </a:cubicBezTo>
                      <a:cubicBezTo>
                        <a:pt x="174" y="92"/>
                        <a:pt x="173" y="95"/>
                        <a:pt x="172" y="95"/>
                      </a:cubicBezTo>
                      <a:cubicBezTo>
                        <a:pt x="171" y="96"/>
                        <a:pt x="171" y="100"/>
                        <a:pt x="171" y="100"/>
                      </a:cubicBezTo>
                      <a:cubicBezTo>
                        <a:pt x="169" y="103"/>
                        <a:pt x="169" y="103"/>
                        <a:pt x="169" y="103"/>
                      </a:cubicBezTo>
                      <a:cubicBezTo>
                        <a:pt x="169" y="103"/>
                        <a:pt x="169" y="106"/>
                        <a:pt x="169" y="107"/>
                      </a:cubicBezTo>
                      <a:cubicBezTo>
                        <a:pt x="169" y="108"/>
                        <a:pt x="170" y="111"/>
                        <a:pt x="169" y="113"/>
                      </a:cubicBezTo>
                      <a:cubicBezTo>
                        <a:pt x="169" y="115"/>
                        <a:pt x="166" y="117"/>
                        <a:pt x="166" y="117"/>
                      </a:cubicBezTo>
                      <a:cubicBezTo>
                        <a:pt x="166" y="117"/>
                        <a:pt x="170" y="120"/>
                        <a:pt x="168" y="120"/>
                      </a:cubicBezTo>
                      <a:cubicBezTo>
                        <a:pt x="166" y="120"/>
                        <a:pt x="164" y="123"/>
                        <a:pt x="164" y="124"/>
                      </a:cubicBezTo>
                      <a:cubicBezTo>
                        <a:pt x="163" y="124"/>
                        <a:pt x="164" y="126"/>
                        <a:pt x="163" y="126"/>
                      </a:cubicBezTo>
                      <a:cubicBezTo>
                        <a:pt x="161" y="126"/>
                        <a:pt x="159" y="126"/>
                        <a:pt x="159" y="127"/>
                      </a:cubicBezTo>
                      <a:cubicBezTo>
                        <a:pt x="159" y="128"/>
                        <a:pt x="159" y="130"/>
                        <a:pt x="159" y="130"/>
                      </a:cubicBezTo>
                      <a:cubicBezTo>
                        <a:pt x="156" y="135"/>
                        <a:pt x="156" y="135"/>
                        <a:pt x="156" y="135"/>
                      </a:cubicBezTo>
                      <a:cubicBezTo>
                        <a:pt x="152" y="139"/>
                        <a:pt x="152" y="139"/>
                        <a:pt x="152" y="139"/>
                      </a:cubicBezTo>
                      <a:cubicBezTo>
                        <a:pt x="152" y="139"/>
                        <a:pt x="152" y="141"/>
                        <a:pt x="151" y="142"/>
                      </a:cubicBezTo>
                      <a:cubicBezTo>
                        <a:pt x="150" y="142"/>
                        <a:pt x="145" y="144"/>
                        <a:pt x="144" y="144"/>
                      </a:cubicBezTo>
                      <a:cubicBezTo>
                        <a:pt x="144" y="145"/>
                        <a:pt x="141" y="147"/>
                        <a:pt x="139" y="147"/>
                      </a:cubicBezTo>
                      <a:cubicBezTo>
                        <a:pt x="138" y="147"/>
                        <a:pt x="140" y="150"/>
                        <a:pt x="138" y="147"/>
                      </a:cubicBezTo>
                      <a:cubicBezTo>
                        <a:pt x="137" y="143"/>
                        <a:pt x="138" y="145"/>
                        <a:pt x="136" y="142"/>
                      </a:cubicBezTo>
                      <a:cubicBezTo>
                        <a:pt x="135" y="138"/>
                        <a:pt x="135" y="141"/>
                        <a:pt x="135" y="138"/>
                      </a:cubicBezTo>
                      <a:cubicBezTo>
                        <a:pt x="135" y="136"/>
                        <a:pt x="135" y="138"/>
                        <a:pt x="135" y="136"/>
                      </a:cubicBezTo>
                      <a:cubicBezTo>
                        <a:pt x="135" y="133"/>
                        <a:pt x="135" y="135"/>
                        <a:pt x="134" y="132"/>
                      </a:cubicBezTo>
                      <a:cubicBezTo>
                        <a:pt x="133" y="129"/>
                        <a:pt x="133" y="130"/>
                        <a:pt x="131" y="128"/>
                      </a:cubicBezTo>
                      <a:cubicBezTo>
                        <a:pt x="129" y="127"/>
                        <a:pt x="128" y="128"/>
                        <a:pt x="129" y="126"/>
                      </a:cubicBezTo>
                      <a:cubicBezTo>
                        <a:pt x="130" y="123"/>
                        <a:pt x="130" y="126"/>
                        <a:pt x="130" y="123"/>
                      </a:cubicBezTo>
                      <a:cubicBezTo>
                        <a:pt x="131" y="120"/>
                        <a:pt x="130" y="119"/>
                        <a:pt x="132" y="118"/>
                      </a:cubicBezTo>
                      <a:cubicBezTo>
                        <a:pt x="134" y="117"/>
                        <a:pt x="135" y="117"/>
                        <a:pt x="135" y="115"/>
                      </a:cubicBezTo>
                      <a:cubicBezTo>
                        <a:pt x="135" y="113"/>
                        <a:pt x="135" y="112"/>
                        <a:pt x="134" y="111"/>
                      </a:cubicBezTo>
                      <a:cubicBezTo>
                        <a:pt x="134" y="110"/>
                        <a:pt x="132" y="108"/>
                        <a:pt x="132" y="108"/>
                      </a:cubicBezTo>
                      <a:cubicBezTo>
                        <a:pt x="132" y="107"/>
                        <a:pt x="132" y="107"/>
                        <a:pt x="130" y="105"/>
                      </a:cubicBezTo>
                      <a:cubicBezTo>
                        <a:pt x="129" y="103"/>
                        <a:pt x="128" y="102"/>
                        <a:pt x="128" y="102"/>
                      </a:cubicBezTo>
                      <a:cubicBezTo>
                        <a:pt x="128" y="102"/>
                        <a:pt x="128" y="98"/>
                        <a:pt x="128" y="96"/>
                      </a:cubicBezTo>
                      <a:cubicBezTo>
                        <a:pt x="128" y="94"/>
                        <a:pt x="127" y="97"/>
                        <a:pt x="128" y="94"/>
                      </a:cubicBezTo>
                      <a:cubicBezTo>
                        <a:pt x="128" y="91"/>
                        <a:pt x="129" y="90"/>
                        <a:pt x="129" y="90"/>
                      </a:cubicBezTo>
                      <a:cubicBezTo>
                        <a:pt x="129" y="90"/>
                        <a:pt x="125" y="87"/>
                        <a:pt x="124" y="88"/>
                      </a:cubicBezTo>
                      <a:cubicBezTo>
                        <a:pt x="123" y="88"/>
                        <a:pt x="123" y="90"/>
                        <a:pt x="121" y="88"/>
                      </a:cubicBezTo>
                      <a:cubicBezTo>
                        <a:pt x="119" y="87"/>
                        <a:pt x="119" y="86"/>
                        <a:pt x="119" y="85"/>
                      </a:cubicBezTo>
                      <a:cubicBezTo>
                        <a:pt x="118" y="85"/>
                        <a:pt x="117" y="85"/>
                        <a:pt x="116" y="85"/>
                      </a:cubicBezTo>
                      <a:cubicBezTo>
                        <a:pt x="114" y="86"/>
                        <a:pt x="112" y="86"/>
                        <a:pt x="110" y="87"/>
                      </a:cubicBezTo>
                      <a:cubicBezTo>
                        <a:pt x="108" y="88"/>
                        <a:pt x="107" y="88"/>
                        <a:pt x="105" y="88"/>
                      </a:cubicBezTo>
                      <a:cubicBezTo>
                        <a:pt x="102" y="88"/>
                        <a:pt x="99" y="89"/>
                        <a:pt x="97" y="88"/>
                      </a:cubicBezTo>
                      <a:cubicBezTo>
                        <a:pt x="95" y="86"/>
                        <a:pt x="95" y="88"/>
                        <a:pt x="94" y="86"/>
                      </a:cubicBezTo>
                      <a:cubicBezTo>
                        <a:pt x="93" y="84"/>
                        <a:pt x="94" y="84"/>
                        <a:pt x="92" y="83"/>
                      </a:cubicBezTo>
                      <a:cubicBezTo>
                        <a:pt x="90" y="82"/>
                        <a:pt x="90" y="83"/>
                        <a:pt x="89" y="81"/>
                      </a:cubicBezTo>
                      <a:cubicBezTo>
                        <a:pt x="89" y="79"/>
                        <a:pt x="90" y="79"/>
                        <a:pt x="89" y="77"/>
                      </a:cubicBezTo>
                      <a:cubicBezTo>
                        <a:pt x="87" y="75"/>
                        <a:pt x="90" y="78"/>
                        <a:pt x="87" y="75"/>
                      </a:cubicBezTo>
                      <a:cubicBezTo>
                        <a:pt x="85" y="73"/>
                        <a:pt x="84" y="75"/>
                        <a:pt x="85" y="73"/>
                      </a:cubicBezTo>
                      <a:cubicBezTo>
                        <a:pt x="86" y="71"/>
                        <a:pt x="86" y="72"/>
                        <a:pt x="86" y="69"/>
                      </a:cubicBezTo>
                      <a:cubicBezTo>
                        <a:pt x="86" y="67"/>
                        <a:pt x="90" y="70"/>
                        <a:pt x="88" y="65"/>
                      </a:cubicBezTo>
                      <a:cubicBezTo>
                        <a:pt x="85" y="60"/>
                        <a:pt x="85" y="61"/>
                        <a:pt x="87" y="57"/>
                      </a:cubicBezTo>
                      <a:cubicBezTo>
                        <a:pt x="89" y="53"/>
                        <a:pt x="92" y="52"/>
                        <a:pt x="93" y="51"/>
                      </a:cubicBezTo>
                      <a:cubicBezTo>
                        <a:pt x="93" y="50"/>
                        <a:pt x="94" y="48"/>
                        <a:pt x="95" y="47"/>
                      </a:cubicBezTo>
                      <a:cubicBezTo>
                        <a:pt x="96" y="46"/>
                        <a:pt x="95" y="46"/>
                        <a:pt x="97" y="46"/>
                      </a:cubicBezTo>
                      <a:cubicBezTo>
                        <a:pt x="99" y="46"/>
                        <a:pt x="101" y="45"/>
                        <a:pt x="103" y="44"/>
                      </a:cubicBezTo>
                      <a:cubicBezTo>
                        <a:pt x="104" y="43"/>
                        <a:pt x="106" y="41"/>
                        <a:pt x="107" y="40"/>
                      </a:cubicBezTo>
                      <a:cubicBezTo>
                        <a:pt x="107" y="40"/>
                        <a:pt x="107" y="41"/>
                        <a:pt x="109" y="40"/>
                      </a:cubicBezTo>
                      <a:cubicBezTo>
                        <a:pt x="111" y="40"/>
                        <a:pt x="111" y="39"/>
                        <a:pt x="113" y="39"/>
                      </a:cubicBezTo>
                      <a:cubicBezTo>
                        <a:pt x="114" y="39"/>
                        <a:pt x="111" y="40"/>
                        <a:pt x="115" y="39"/>
                      </a:cubicBezTo>
                      <a:cubicBezTo>
                        <a:pt x="119" y="39"/>
                        <a:pt x="118" y="39"/>
                        <a:pt x="119" y="39"/>
                      </a:cubicBezTo>
                      <a:cubicBezTo>
                        <a:pt x="120" y="39"/>
                        <a:pt x="119" y="39"/>
                        <a:pt x="121" y="39"/>
                      </a:cubicBezTo>
                      <a:cubicBezTo>
                        <a:pt x="122" y="39"/>
                        <a:pt x="122" y="36"/>
                        <a:pt x="122" y="39"/>
                      </a:cubicBezTo>
                      <a:cubicBezTo>
                        <a:pt x="123" y="43"/>
                        <a:pt x="121" y="44"/>
                        <a:pt x="124" y="44"/>
                      </a:cubicBezTo>
                      <a:cubicBezTo>
                        <a:pt x="126" y="45"/>
                        <a:pt x="124" y="45"/>
                        <a:pt x="126" y="45"/>
                      </a:cubicBezTo>
                      <a:cubicBezTo>
                        <a:pt x="129" y="45"/>
                        <a:pt x="128" y="45"/>
                        <a:pt x="130" y="46"/>
                      </a:cubicBezTo>
                      <a:cubicBezTo>
                        <a:pt x="131" y="46"/>
                        <a:pt x="132" y="47"/>
                        <a:pt x="134" y="47"/>
                      </a:cubicBezTo>
                      <a:cubicBezTo>
                        <a:pt x="136" y="47"/>
                        <a:pt x="133" y="50"/>
                        <a:pt x="136" y="47"/>
                      </a:cubicBezTo>
                      <a:cubicBezTo>
                        <a:pt x="139" y="44"/>
                        <a:pt x="133" y="44"/>
                        <a:pt x="139" y="44"/>
                      </a:cubicBezTo>
                      <a:cubicBezTo>
                        <a:pt x="144" y="45"/>
                        <a:pt x="144" y="46"/>
                        <a:pt x="145" y="45"/>
                      </a:cubicBezTo>
                      <a:cubicBezTo>
                        <a:pt x="146" y="45"/>
                        <a:pt x="146" y="46"/>
                        <a:pt x="148" y="45"/>
                      </a:cubicBezTo>
                      <a:cubicBezTo>
                        <a:pt x="151" y="44"/>
                        <a:pt x="151" y="44"/>
                        <a:pt x="152" y="44"/>
                      </a:cubicBezTo>
                      <a:cubicBezTo>
                        <a:pt x="153" y="45"/>
                        <a:pt x="153" y="47"/>
                        <a:pt x="154" y="45"/>
                      </a:cubicBezTo>
                      <a:cubicBezTo>
                        <a:pt x="154" y="43"/>
                        <a:pt x="156" y="43"/>
                        <a:pt x="154" y="42"/>
                      </a:cubicBezTo>
                      <a:cubicBezTo>
                        <a:pt x="151" y="41"/>
                        <a:pt x="150" y="42"/>
                        <a:pt x="150" y="40"/>
                      </a:cubicBezTo>
                      <a:cubicBezTo>
                        <a:pt x="149" y="39"/>
                        <a:pt x="152" y="39"/>
                        <a:pt x="149" y="39"/>
                      </a:cubicBezTo>
                      <a:cubicBezTo>
                        <a:pt x="146" y="38"/>
                        <a:pt x="147" y="38"/>
                        <a:pt x="145" y="38"/>
                      </a:cubicBezTo>
                      <a:cubicBezTo>
                        <a:pt x="143" y="37"/>
                        <a:pt x="141" y="39"/>
                        <a:pt x="140" y="38"/>
                      </a:cubicBezTo>
                      <a:cubicBezTo>
                        <a:pt x="140" y="36"/>
                        <a:pt x="136" y="39"/>
                        <a:pt x="140" y="36"/>
                      </a:cubicBezTo>
                      <a:cubicBezTo>
                        <a:pt x="143" y="32"/>
                        <a:pt x="142" y="31"/>
                        <a:pt x="144" y="32"/>
                      </a:cubicBezTo>
                      <a:cubicBezTo>
                        <a:pt x="147" y="32"/>
                        <a:pt x="146" y="34"/>
                        <a:pt x="148" y="33"/>
                      </a:cubicBezTo>
                      <a:cubicBezTo>
                        <a:pt x="149" y="32"/>
                        <a:pt x="152" y="31"/>
                        <a:pt x="149" y="29"/>
                      </a:cubicBezTo>
                      <a:cubicBezTo>
                        <a:pt x="146" y="27"/>
                        <a:pt x="148" y="28"/>
                        <a:pt x="145" y="26"/>
                      </a:cubicBezTo>
                      <a:cubicBezTo>
                        <a:pt x="142" y="25"/>
                        <a:pt x="140" y="32"/>
                        <a:pt x="139" y="31"/>
                      </a:cubicBezTo>
                      <a:cubicBezTo>
                        <a:pt x="137" y="30"/>
                        <a:pt x="137" y="29"/>
                        <a:pt x="136" y="30"/>
                      </a:cubicBezTo>
                      <a:cubicBezTo>
                        <a:pt x="135" y="30"/>
                        <a:pt x="135" y="32"/>
                        <a:pt x="135" y="34"/>
                      </a:cubicBezTo>
                      <a:cubicBezTo>
                        <a:pt x="134" y="36"/>
                        <a:pt x="136" y="36"/>
                        <a:pt x="133" y="35"/>
                      </a:cubicBezTo>
                      <a:cubicBezTo>
                        <a:pt x="130" y="34"/>
                        <a:pt x="136" y="34"/>
                        <a:pt x="130" y="32"/>
                      </a:cubicBezTo>
                      <a:cubicBezTo>
                        <a:pt x="124" y="30"/>
                        <a:pt x="121" y="30"/>
                        <a:pt x="120" y="31"/>
                      </a:cubicBezTo>
                      <a:cubicBezTo>
                        <a:pt x="120" y="32"/>
                        <a:pt x="118" y="32"/>
                        <a:pt x="118" y="32"/>
                      </a:cubicBezTo>
                      <a:cubicBezTo>
                        <a:pt x="117" y="33"/>
                        <a:pt x="120" y="35"/>
                        <a:pt x="117" y="33"/>
                      </a:cubicBezTo>
                      <a:cubicBezTo>
                        <a:pt x="114" y="32"/>
                        <a:pt x="112" y="34"/>
                        <a:pt x="112" y="34"/>
                      </a:cubicBezTo>
                      <a:cubicBezTo>
                        <a:pt x="112" y="34"/>
                        <a:pt x="111" y="34"/>
                        <a:pt x="110" y="34"/>
                      </a:cubicBezTo>
                      <a:cubicBezTo>
                        <a:pt x="109" y="35"/>
                        <a:pt x="106" y="36"/>
                        <a:pt x="105" y="36"/>
                      </a:cubicBezTo>
                      <a:cubicBezTo>
                        <a:pt x="104" y="35"/>
                        <a:pt x="101" y="36"/>
                        <a:pt x="103" y="33"/>
                      </a:cubicBezTo>
                      <a:cubicBezTo>
                        <a:pt x="106" y="30"/>
                        <a:pt x="104" y="32"/>
                        <a:pt x="108" y="30"/>
                      </a:cubicBezTo>
                      <a:cubicBezTo>
                        <a:pt x="111" y="28"/>
                        <a:pt x="117" y="28"/>
                        <a:pt x="112" y="27"/>
                      </a:cubicBezTo>
                      <a:cubicBezTo>
                        <a:pt x="107" y="26"/>
                        <a:pt x="115" y="26"/>
                        <a:pt x="108" y="23"/>
                      </a:cubicBezTo>
                      <a:cubicBezTo>
                        <a:pt x="102" y="20"/>
                        <a:pt x="102" y="24"/>
                        <a:pt x="102" y="20"/>
                      </a:cubicBezTo>
                      <a:cubicBezTo>
                        <a:pt x="102" y="16"/>
                        <a:pt x="101" y="15"/>
                        <a:pt x="100" y="16"/>
                      </a:cubicBezTo>
                      <a:cubicBezTo>
                        <a:pt x="99" y="16"/>
                        <a:pt x="95" y="17"/>
                        <a:pt x="93" y="17"/>
                      </a:cubicBezTo>
                      <a:cubicBezTo>
                        <a:pt x="92" y="17"/>
                        <a:pt x="94" y="19"/>
                        <a:pt x="91" y="17"/>
                      </a:cubicBezTo>
                      <a:cubicBezTo>
                        <a:pt x="88" y="15"/>
                        <a:pt x="87" y="18"/>
                        <a:pt x="88" y="15"/>
                      </a:cubicBezTo>
                      <a:cubicBezTo>
                        <a:pt x="89" y="12"/>
                        <a:pt x="89" y="12"/>
                        <a:pt x="91" y="10"/>
                      </a:cubicBezTo>
                      <a:cubicBezTo>
                        <a:pt x="93" y="9"/>
                        <a:pt x="92" y="3"/>
                        <a:pt x="97" y="5"/>
                      </a:cubicBezTo>
                      <a:cubicBezTo>
                        <a:pt x="101" y="7"/>
                        <a:pt x="99" y="7"/>
                        <a:pt x="103" y="7"/>
                      </a:cubicBezTo>
                      <a:cubicBezTo>
                        <a:pt x="106" y="7"/>
                        <a:pt x="108" y="7"/>
                        <a:pt x="108" y="6"/>
                      </a:cubicBezTo>
                      <a:cubicBezTo>
                        <a:pt x="108" y="5"/>
                        <a:pt x="104" y="3"/>
                        <a:pt x="104" y="3"/>
                      </a:cubicBezTo>
                      <a:cubicBezTo>
                        <a:pt x="104" y="3"/>
                        <a:pt x="103" y="4"/>
                        <a:pt x="103" y="3"/>
                      </a:cubicBezTo>
                      <a:cubicBezTo>
                        <a:pt x="103" y="2"/>
                        <a:pt x="104" y="1"/>
                        <a:pt x="104" y="1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91" y="0"/>
                        <a:pt x="88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55" name="Group 187"/>
            <p:cNvGrpSpPr/>
            <p:nvPr/>
          </p:nvGrpSpPr>
          <p:grpSpPr>
            <a:xfrm>
              <a:off x="3317183" y="1782125"/>
              <a:ext cx="420138" cy="491591"/>
              <a:chOff x="3434404" y="1506741"/>
              <a:chExt cx="420138" cy="491591"/>
            </a:xfrm>
          </p:grpSpPr>
          <p:grpSp>
            <p:nvGrpSpPr>
              <p:cNvPr id="33" name="Group 132"/>
              <p:cNvGrpSpPr/>
              <p:nvPr/>
            </p:nvGrpSpPr>
            <p:grpSpPr>
              <a:xfrm>
                <a:off x="3434404" y="1506739"/>
                <a:ext cx="420138" cy="491590"/>
                <a:chOff x="3308350" y="1454150"/>
                <a:chExt cx="466725" cy="546101"/>
              </a:xfrm>
              <a:solidFill>
                <a:schemeClr val="accent2"/>
              </a:solidFill>
            </p:grpSpPr>
            <p:sp>
              <p:nvSpPr>
                <p:cNvPr id="180" name="Oval 36"/>
                <p:cNvSpPr>
                  <a:spLocks noChangeArrowheads="1"/>
                </p:cNvSpPr>
                <p:nvPr/>
              </p:nvSpPr>
              <p:spPr bwMode="auto">
                <a:xfrm>
                  <a:off x="3308350" y="1454150"/>
                  <a:ext cx="466725" cy="4651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1" name="Freeform 37"/>
                <p:cNvSpPr>
                  <a:spLocks/>
                </p:cNvSpPr>
                <p:nvPr/>
              </p:nvSpPr>
              <p:spPr bwMode="auto">
                <a:xfrm>
                  <a:off x="3536950" y="1887538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70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77" name="Freeform 75"/>
              <p:cNvSpPr>
                <a:spLocks noEditPoints="1"/>
              </p:cNvSpPr>
              <p:nvPr/>
            </p:nvSpPr>
            <p:spPr bwMode="auto">
              <a:xfrm>
                <a:off x="3530151" y="1589625"/>
                <a:ext cx="247225" cy="250083"/>
              </a:xfrm>
              <a:custGeom>
                <a:avLst/>
                <a:gdLst/>
                <a:ahLst/>
                <a:cxnLst>
                  <a:cxn ang="0">
                    <a:pos x="139" y="105"/>
                  </a:cxn>
                  <a:cxn ang="0">
                    <a:pos x="134" y="93"/>
                  </a:cxn>
                  <a:cxn ang="0">
                    <a:pos x="134" y="42"/>
                  </a:cxn>
                  <a:cxn ang="0">
                    <a:pos x="139" y="35"/>
                  </a:cxn>
                  <a:cxn ang="0">
                    <a:pos x="140" y="35"/>
                  </a:cxn>
                  <a:cxn ang="0">
                    <a:pos x="140" y="12"/>
                  </a:cxn>
                  <a:cxn ang="0">
                    <a:pos x="139" y="12"/>
                  </a:cxn>
                  <a:cxn ang="0">
                    <a:pos x="139" y="12"/>
                  </a:cxn>
                  <a:cxn ang="0">
                    <a:pos x="108" y="0"/>
                  </a:cxn>
                  <a:cxn ang="0">
                    <a:pos x="77" y="12"/>
                  </a:cxn>
                  <a:cxn ang="0">
                    <a:pos x="77" y="12"/>
                  </a:cxn>
                  <a:cxn ang="0">
                    <a:pos x="76" y="12"/>
                  </a:cxn>
                  <a:cxn ang="0">
                    <a:pos x="76" y="35"/>
                  </a:cxn>
                  <a:cxn ang="0">
                    <a:pos x="77" y="35"/>
                  </a:cxn>
                  <a:cxn ang="0">
                    <a:pos x="86" y="42"/>
                  </a:cxn>
                  <a:cxn ang="0">
                    <a:pos x="86" y="93"/>
                  </a:cxn>
                  <a:cxn ang="0">
                    <a:pos x="79" y="105"/>
                  </a:cxn>
                  <a:cxn ang="0">
                    <a:pos x="29" y="200"/>
                  </a:cxn>
                  <a:cxn ang="0">
                    <a:pos x="108" y="218"/>
                  </a:cxn>
                  <a:cxn ang="0">
                    <a:pos x="187" y="200"/>
                  </a:cxn>
                  <a:cxn ang="0">
                    <a:pos x="139" y="105"/>
                  </a:cxn>
                  <a:cxn ang="0">
                    <a:pos x="137" y="201"/>
                  </a:cxn>
                  <a:cxn ang="0">
                    <a:pos x="172" y="177"/>
                  </a:cxn>
                  <a:cxn ang="0">
                    <a:pos x="142" y="126"/>
                  </a:cxn>
                  <a:cxn ang="0">
                    <a:pos x="183" y="179"/>
                  </a:cxn>
                  <a:cxn ang="0">
                    <a:pos x="137" y="201"/>
                  </a:cxn>
                </a:cxnLst>
                <a:rect l="0" t="0" r="r" b="b"/>
                <a:pathLst>
                  <a:path w="217" h="219">
                    <a:moveTo>
                      <a:pt x="139" y="105"/>
                    </a:moveTo>
                    <a:cubicBezTo>
                      <a:pt x="139" y="105"/>
                      <a:pt x="134" y="103"/>
                      <a:pt x="134" y="93"/>
                    </a:cubicBezTo>
                    <a:cubicBezTo>
                      <a:pt x="134" y="84"/>
                      <a:pt x="134" y="52"/>
                      <a:pt x="134" y="42"/>
                    </a:cubicBezTo>
                    <a:cubicBezTo>
                      <a:pt x="137" y="40"/>
                      <a:pt x="139" y="37"/>
                      <a:pt x="139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5"/>
                      <a:pt x="125" y="0"/>
                      <a:pt x="108" y="0"/>
                    </a:cubicBezTo>
                    <a:cubicBezTo>
                      <a:pt x="91" y="0"/>
                      <a:pt x="77" y="5"/>
                      <a:pt x="77" y="12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38"/>
                      <a:pt x="79" y="40"/>
                      <a:pt x="86" y="42"/>
                    </a:cubicBezTo>
                    <a:cubicBezTo>
                      <a:pt x="86" y="53"/>
                      <a:pt x="86" y="85"/>
                      <a:pt x="86" y="93"/>
                    </a:cubicBezTo>
                    <a:cubicBezTo>
                      <a:pt x="86" y="103"/>
                      <a:pt x="79" y="105"/>
                      <a:pt x="79" y="105"/>
                    </a:cubicBezTo>
                    <a:cubicBezTo>
                      <a:pt x="67" y="112"/>
                      <a:pt x="0" y="180"/>
                      <a:pt x="29" y="200"/>
                    </a:cubicBezTo>
                    <a:cubicBezTo>
                      <a:pt x="56" y="219"/>
                      <a:pt x="100" y="218"/>
                      <a:pt x="108" y="218"/>
                    </a:cubicBezTo>
                    <a:cubicBezTo>
                      <a:pt x="117" y="218"/>
                      <a:pt x="161" y="219"/>
                      <a:pt x="187" y="200"/>
                    </a:cubicBezTo>
                    <a:cubicBezTo>
                      <a:pt x="217" y="180"/>
                      <a:pt x="150" y="112"/>
                      <a:pt x="139" y="105"/>
                    </a:cubicBezTo>
                    <a:close/>
                    <a:moveTo>
                      <a:pt x="137" y="201"/>
                    </a:moveTo>
                    <a:cubicBezTo>
                      <a:pt x="137" y="201"/>
                      <a:pt x="170" y="195"/>
                      <a:pt x="172" y="177"/>
                    </a:cubicBezTo>
                    <a:cubicBezTo>
                      <a:pt x="173" y="159"/>
                      <a:pt x="142" y="126"/>
                      <a:pt x="142" y="126"/>
                    </a:cubicBezTo>
                    <a:cubicBezTo>
                      <a:pt x="142" y="126"/>
                      <a:pt x="183" y="158"/>
                      <a:pt x="183" y="179"/>
                    </a:cubicBezTo>
                    <a:cubicBezTo>
                      <a:pt x="182" y="201"/>
                      <a:pt x="137" y="201"/>
                      <a:pt x="137" y="201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4" name="Group 190"/>
            <p:cNvGrpSpPr/>
            <p:nvPr/>
          </p:nvGrpSpPr>
          <p:grpSpPr>
            <a:xfrm rot="18664717">
              <a:off x="3001639" y="2101716"/>
              <a:ext cx="503023" cy="614379"/>
              <a:chOff x="5262149" y="1683944"/>
              <a:chExt cx="503023" cy="614379"/>
            </a:xfrm>
          </p:grpSpPr>
          <p:grpSp>
            <p:nvGrpSpPr>
              <p:cNvPr id="35" name="Group 146"/>
              <p:cNvGrpSpPr/>
              <p:nvPr/>
            </p:nvGrpSpPr>
            <p:grpSpPr>
              <a:xfrm>
                <a:off x="5262149" y="1683944"/>
                <a:ext cx="503023" cy="614379"/>
                <a:chOff x="5338763" y="1651000"/>
                <a:chExt cx="558800" cy="682503"/>
              </a:xfrm>
              <a:solidFill>
                <a:schemeClr val="accent3"/>
              </a:solidFill>
            </p:grpSpPr>
            <p:sp>
              <p:nvSpPr>
                <p:cNvPr id="192" name="Oval 48"/>
                <p:cNvSpPr>
                  <a:spLocks noChangeArrowheads="1"/>
                </p:cNvSpPr>
                <p:nvPr/>
              </p:nvSpPr>
              <p:spPr bwMode="auto">
                <a:xfrm>
                  <a:off x="5338763" y="1651000"/>
                  <a:ext cx="558800" cy="558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3" name="Freeform 49"/>
                <p:cNvSpPr>
                  <a:spLocks/>
                </p:cNvSpPr>
                <p:nvPr/>
              </p:nvSpPr>
              <p:spPr bwMode="auto">
                <a:xfrm>
                  <a:off x="5504852" y="2171700"/>
                  <a:ext cx="118072" cy="16180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84"/>
                    </a:cxn>
                    <a:cxn ang="0">
                      <a:pos x="90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0" h="84">
                      <a:moveTo>
                        <a:pt x="0" y="0"/>
                      </a:moveTo>
                      <a:lnTo>
                        <a:pt x="7" y="84"/>
                      </a:lnTo>
                      <a:lnTo>
                        <a:pt x="90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147"/>
              <p:cNvGrpSpPr/>
              <p:nvPr/>
            </p:nvGrpSpPr>
            <p:grpSpPr>
              <a:xfrm>
                <a:off x="5403627" y="1752531"/>
                <a:ext cx="235792" cy="347256"/>
                <a:chOff x="5495925" y="1727200"/>
                <a:chExt cx="261938" cy="385763"/>
              </a:xfrm>
            </p:grpSpPr>
            <p:sp>
              <p:nvSpPr>
                <p:cNvPr id="187" name="Oval 60"/>
                <p:cNvSpPr>
                  <a:spLocks noChangeArrowheads="1"/>
                </p:cNvSpPr>
                <p:nvPr/>
              </p:nvSpPr>
              <p:spPr bwMode="auto">
                <a:xfrm>
                  <a:off x="5586413" y="1757363"/>
                  <a:ext cx="88900" cy="88900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8" name="Freeform 61"/>
                <p:cNvSpPr>
                  <a:spLocks/>
                </p:cNvSpPr>
                <p:nvPr/>
              </p:nvSpPr>
              <p:spPr bwMode="auto">
                <a:xfrm>
                  <a:off x="5618163" y="1824038"/>
                  <a:ext cx="139700" cy="2889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3" y="198"/>
                    </a:cxn>
                    <a:cxn ang="0">
                      <a:pos x="107" y="229"/>
                    </a:cxn>
                    <a:cxn ang="0">
                      <a:pos x="24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10" h="229">
                      <a:moveTo>
                        <a:pt x="0" y="6"/>
                      </a:moveTo>
                      <a:cubicBezTo>
                        <a:pt x="0" y="8"/>
                        <a:pt x="73" y="198"/>
                        <a:pt x="73" y="198"/>
                      </a:cubicBezTo>
                      <a:cubicBezTo>
                        <a:pt x="73" y="198"/>
                        <a:pt x="103" y="229"/>
                        <a:pt x="107" y="229"/>
                      </a:cubicBezTo>
                      <a:cubicBezTo>
                        <a:pt x="110" y="229"/>
                        <a:pt x="24" y="0"/>
                        <a:pt x="24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9" name="Freeform 62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  <a:cxn ang="0">
                      <a:pos x="93" y="8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  <a:lnTo>
                        <a:pt x="93" y="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0" name="Freeform 63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1" name="Freeform 64"/>
                <p:cNvSpPr>
                  <a:spLocks/>
                </p:cNvSpPr>
                <p:nvPr/>
              </p:nvSpPr>
              <p:spPr bwMode="auto">
                <a:xfrm>
                  <a:off x="5626100" y="1727200"/>
                  <a:ext cx="15875" cy="47625"/>
                </a:xfrm>
                <a:custGeom>
                  <a:avLst/>
                  <a:gdLst/>
                  <a:ahLst/>
                  <a:cxnLst>
                    <a:cxn ang="0">
                      <a:pos x="13" y="32"/>
                    </a:cxn>
                    <a:cxn ang="0">
                      <a:pos x="7" y="38"/>
                    </a:cxn>
                    <a:cxn ang="0">
                      <a:pos x="7" y="38"/>
                    </a:cxn>
                    <a:cxn ang="0">
                      <a:pos x="0" y="32"/>
                    </a:cxn>
                    <a:cxn ang="0">
                      <a:pos x="0" y="6"/>
                    </a:cxn>
                    <a:cxn ang="0">
                      <a:pos x="7" y="0"/>
                    </a:cxn>
                    <a:cxn ang="0">
                      <a:pos x="7" y="0"/>
                    </a:cxn>
                    <a:cxn ang="0">
                      <a:pos x="13" y="6"/>
                    </a:cxn>
                    <a:cxn ang="0">
                      <a:pos x="13" y="32"/>
                    </a:cxn>
                  </a:cxnLst>
                  <a:rect l="0" t="0" r="r" b="b"/>
                  <a:pathLst>
                    <a:path w="13" h="38">
                      <a:moveTo>
                        <a:pt x="13" y="32"/>
                      </a:moveTo>
                      <a:cubicBezTo>
                        <a:pt x="13" y="35"/>
                        <a:pt x="10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3" y="38"/>
                        <a:pt x="0" y="35"/>
                        <a:pt x="0" y="32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10" y="0"/>
                        <a:pt x="13" y="2"/>
                        <a:pt x="13" y="6"/>
                      </a:cubicBezTo>
                      <a:lnTo>
                        <a:pt x="13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5" name="Group 188"/>
            <p:cNvGrpSpPr/>
            <p:nvPr/>
          </p:nvGrpSpPr>
          <p:grpSpPr>
            <a:xfrm>
              <a:off x="3508658" y="1203363"/>
              <a:ext cx="420138" cy="491590"/>
              <a:chOff x="4033173" y="1286669"/>
              <a:chExt cx="420138" cy="491590"/>
            </a:xfrm>
          </p:grpSpPr>
          <p:grpSp>
            <p:nvGrpSpPr>
              <p:cNvPr id="49" name="Group 153"/>
              <p:cNvGrpSpPr/>
              <p:nvPr/>
            </p:nvGrpSpPr>
            <p:grpSpPr>
              <a:xfrm>
                <a:off x="4033173" y="1286669"/>
                <a:ext cx="420138" cy="491590"/>
                <a:chOff x="3973513" y="12096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200" name="Oval 34"/>
                <p:cNvSpPr>
                  <a:spLocks noChangeArrowheads="1"/>
                </p:cNvSpPr>
                <p:nvPr/>
              </p:nvSpPr>
              <p:spPr bwMode="auto">
                <a:xfrm>
                  <a:off x="3973513" y="1209675"/>
                  <a:ext cx="466725" cy="466725"/>
                </a:xfrm>
                <a:prstGeom prst="ellipse">
                  <a:avLst/>
                </a:pr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1" name="Freeform 35"/>
                <p:cNvSpPr>
                  <a:spLocks/>
                </p:cNvSpPr>
                <p:nvPr/>
              </p:nvSpPr>
              <p:spPr bwMode="auto">
                <a:xfrm>
                  <a:off x="4202113" y="1644650"/>
                  <a:ext cx="119063" cy="111125"/>
                </a:xfrm>
                <a:custGeom>
                  <a:avLst/>
                  <a:gdLst/>
                  <a:ahLst/>
                  <a:cxnLst>
                    <a:cxn ang="0">
                      <a:pos x="75" y="0"/>
                    </a:cxn>
                    <a:cxn ang="0">
                      <a:pos x="69" y="70"/>
                    </a:cxn>
                    <a:cxn ang="0">
                      <a:pos x="0" y="1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5" h="70">
                      <a:moveTo>
                        <a:pt x="75" y="0"/>
                      </a:moveTo>
                      <a:lnTo>
                        <a:pt x="69" y="70"/>
                      </a:lnTo>
                      <a:lnTo>
                        <a:pt x="0" y="1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154"/>
              <p:cNvGrpSpPr/>
              <p:nvPr/>
            </p:nvGrpSpPr>
            <p:grpSpPr>
              <a:xfrm>
                <a:off x="4173220" y="1398134"/>
                <a:ext cx="142904" cy="255799"/>
                <a:chOff x="4129088" y="1333500"/>
                <a:chExt cx="158750" cy="284163"/>
              </a:xfrm>
            </p:grpSpPr>
            <p:sp>
              <p:nvSpPr>
                <p:cNvPr id="197" name="Freeform 70"/>
                <p:cNvSpPr>
                  <a:spLocks noEditPoints="1"/>
                </p:cNvSpPr>
                <p:nvPr/>
              </p:nvSpPr>
              <p:spPr bwMode="auto">
                <a:xfrm>
                  <a:off x="4129088" y="1333500"/>
                  <a:ext cx="158750" cy="158750"/>
                </a:xfrm>
                <a:custGeom>
                  <a:avLst/>
                  <a:gdLst/>
                  <a:ahLst/>
                  <a:cxnLst>
                    <a:cxn ang="0">
                      <a:pos x="63" y="0"/>
                    </a:cxn>
                    <a:cxn ang="0">
                      <a:pos x="0" y="63"/>
                    </a:cxn>
                    <a:cxn ang="0">
                      <a:pos x="63" y="126"/>
                    </a:cxn>
                    <a:cxn ang="0">
                      <a:pos x="126" y="63"/>
                    </a:cxn>
                    <a:cxn ang="0">
                      <a:pos x="63" y="0"/>
                    </a:cxn>
                    <a:cxn ang="0">
                      <a:pos x="63" y="114"/>
                    </a:cxn>
                    <a:cxn ang="0">
                      <a:pos x="12" y="63"/>
                    </a:cxn>
                    <a:cxn ang="0">
                      <a:pos x="63" y="12"/>
                    </a:cxn>
                    <a:cxn ang="0">
                      <a:pos x="115" y="63"/>
                    </a:cxn>
                    <a:cxn ang="0">
                      <a:pos x="63" y="114"/>
                    </a:cxn>
                  </a:cxnLst>
                  <a:rect l="0" t="0" r="r" b="b"/>
                  <a:pathLst>
                    <a:path w="126" h="126">
                      <a:moveTo>
                        <a:pt x="63" y="0"/>
                      </a:moveTo>
                      <a:cubicBezTo>
                        <a:pt x="29" y="0"/>
                        <a:pt x="0" y="28"/>
                        <a:pt x="0" y="63"/>
                      </a:cubicBezTo>
                      <a:cubicBezTo>
                        <a:pt x="0" y="98"/>
                        <a:pt x="29" y="126"/>
                        <a:pt x="63" y="126"/>
                      </a:cubicBezTo>
                      <a:cubicBezTo>
                        <a:pt x="98" y="126"/>
                        <a:pt x="126" y="98"/>
                        <a:pt x="126" y="63"/>
                      </a:cubicBezTo>
                      <a:cubicBezTo>
                        <a:pt x="126" y="28"/>
                        <a:pt x="98" y="0"/>
                        <a:pt x="63" y="0"/>
                      </a:cubicBezTo>
                      <a:close/>
                      <a:moveTo>
                        <a:pt x="63" y="114"/>
                      </a:moveTo>
                      <a:cubicBezTo>
                        <a:pt x="35" y="114"/>
                        <a:pt x="12" y="91"/>
                        <a:pt x="12" y="63"/>
                      </a:cubicBezTo>
                      <a:cubicBezTo>
                        <a:pt x="12" y="35"/>
                        <a:pt x="35" y="12"/>
                        <a:pt x="63" y="12"/>
                      </a:cubicBezTo>
                      <a:cubicBezTo>
                        <a:pt x="92" y="12"/>
                        <a:pt x="115" y="35"/>
                        <a:pt x="115" y="63"/>
                      </a:cubicBezTo>
                      <a:cubicBezTo>
                        <a:pt x="115" y="91"/>
                        <a:pt x="92" y="114"/>
                        <a:pt x="63" y="11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8" name="Rectangle 71"/>
                <p:cNvSpPr>
                  <a:spLocks noChangeArrowheads="1"/>
                </p:cNvSpPr>
                <p:nvPr/>
              </p:nvSpPr>
              <p:spPr bwMode="auto">
                <a:xfrm>
                  <a:off x="4198938" y="1484313"/>
                  <a:ext cx="20638" cy="77788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9" name="Freeform 72"/>
                <p:cNvSpPr>
                  <a:spLocks/>
                </p:cNvSpPr>
                <p:nvPr/>
              </p:nvSpPr>
              <p:spPr bwMode="auto">
                <a:xfrm>
                  <a:off x="4192588" y="1509713"/>
                  <a:ext cx="33338" cy="107950"/>
                </a:xfrm>
                <a:custGeom>
                  <a:avLst/>
                  <a:gdLst/>
                  <a:ahLst/>
                  <a:cxnLst>
                    <a:cxn ang="0">
                      <a:pos x="27" y="71"/>
                    </a:cxn>
                    <a:cxn ang="0">
                      <a:pos x="13" y="85"/>
                    </a:cxn>
                    <a:cxn ang="0">
                      <a:pos x="13" y="85"/>
                    </a:cxn>
                    <a:cxn ang="0">
                      <a:pos x="0" y="71"/>
                    </a:cxn>
                    <a:cxn ang="0">
                      <a:pos x="0" y="13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27" y="13"/>
                    </a:cxn>
                    <a:cxn ang="0">
                      <a:pos x="27" y="71"/>
                    </a:cxn>
                  </a:cxnLst>
                  <a:rect l="0" t="0" r="r" b="b"/>
                  <a:pathLst>
                    <a:path w="27" h="85">
                      <a:moveTo>
                        <a:pt x="27" y="71"/>
                      </a:moveTo>
                      <a:cubicBezTo>
                        <a:pt x="27" y="79"/>
                        <a:pt x="21" y="85"/>
                        <a:pt x="13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6" y="85"/>
                        <a:pt x="0" y="79"/>
                        <a:pt x="0" y="7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7" y="6"/>
                        <a:pt x="27" y="13"/>
                      </a:cubicBezTo>
                      <a:lnTo>
                        <a:pt x="27" y="7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1" name="Group 181"/>
            <p:cNvGrpSpPr/>
            <p:nvPr/>
          </p:nvGrpSpPr>
          <p:grpSpPr>
            <a:xfrm rot="19050093">
              <a:off x="2934848" y="1389968"/>
              <a:ext cx="448719" cy="491590"/>
              <a:chOff x="5632271" y="2338443"/>
              <a:chExt cx="448719" cy="491590"/>
            </a:xfrm>
          </p:grpSpPr>
          <p:grpSp>
            <p:nvGrpSpPr>
              <p:cNvPr id="56" name="Group 145"/>
              <p:cNvGrpSpPr/>
              <p:nvPr/>
            </p:nvGrpSpPr>
            <p:grpSpPr>
              <a:xfrm>
                <a:off x="5660852" y="2338443"/>
                <a:ext cx="420138" cy="491590"/>
                <a:chOff x="5781675" y="23780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205" name="Oval 32"/>
                <p:cNvSpPr>
                  <a:spLocks noChangeArrowheads="1"/>
                </p:cNvSpPr>
                <p:nvPr/>
              </p:nvSpPr>
              <p:spPr bwMode="auto">
                <a:xfrm>
                  <a:off x="5781675" y="2378075"/>
                  <a:ext cx="466725" cy="46672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6" name="Freeform 33"/>
                <p:cNvSpPr>
                  <a:spLocks/>
                </p:cNvSpPr>
                <p:nvPr/>
              </p:nvSpPr>
              <p:spPr bwMode="auto">
                <a:xfrm>
                  <a:off x="5899150" y="2813050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70"/>
                    </a:cxn>
                    <a:cxn ang="0">
                      <a:pos x="76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70">
                      <a:moveTo>
                        <a:pt x="0" y="0"/>
                      </a:moveTo>
                      <a:lnTo>
                        <a:pt x="7" y="70"/>
                      </a:lnTo>
                      <a:lnTo>
                        <a:pt x="76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04" name="Freeform 59"/>
              <p:cNvSpPr>
                <a:spLocks noEditPoints="1"/>
              </p:cNvSpPr>
              <p:nvPr/>
            </p:nvSpPr>
            <p:spPr bwMode="auto">
              <a:xfrm>
                <a:off x="5632271" y="2412753"/>
                <a:ext cx="398703" cy="262944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5"/>
                  </a:cxn>
                  <a:cxn ang="0">
                    <a:pos x="269" y="133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8"/>
                  </a:cxn>
                  <a:cxn ang="0">
                    <a:pos x="162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2" y="98"/>
                  </a:cxn>
                  <a:cxn ang="0">
                    <a:pos x="252" y="68"/>
                  </a:cxn>
                  <a:cxn ang="0">
                    <a:pos x="282" y="38"/>
                  </a:cxn>
                  <a:cxn ang="0">
                    <a:pos x="312" y="68"/>
                  </a:cxn>
                  <a:cxn ang="0">
                    <a:pos x="282" y="98"/>
                  </a:cxn>
                </a:cxnLst>
                <a:rect l="0" t="0" r="r" b="b"/>
                <a:pathLst>
                  <a:path w="349" h="230">
                    <a:moveTo>
                      <a:pt x="333" y="51"/>
                    </a:moveTo>
                    <a:cubicBezTo>
                      <a:pt x="317" y="6"/>
                      <a:pt x="259" y="0"/>
                      <a:pt x="259" y="0"/>
                    </a:cubicBezTo>
                    <a:cubicBezTo>
                      <a:pt x="0" y="4"/>
                      <a:pt x="103" y="220"/>
                      <a:pt x="170" y="225"/>
                    </a:cubicBezTo>
                    <a:cubicBezTo>
                      <a:pt x="237" y="230"/>
                      <a:pt x="227" y="150"/>
                      <a:pt x="269" y="133"/>
                    </a:cubicBezTo>
                    <a:cubicBezTo>
                      <a:pt x="312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8"/>
                      <a:pt x="155" y="56"/>
                    </a:cubicBezTo>
                    <a:cubicBezTo>
                      <a:pt x="155" y="65"/>
                      <a:pt x="148" y="71"/>
                      <a:pt x="140" y="71"/>
                    </a:cubicBezTo>
                    <a:cubicBezTo>
                      <a:pt x="131" y="71"/>
                      <a:pt x="125" y="65"/>
                      <a:pt x="125" y="56"/>
                    </a:cubicBezTo>
                    <a:cubicBezTo>
                      <a:pt x="125" y="48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4"/>
                      <a:pt x="116" y="151"/>
                    </a:cubicBezTo>
                    <a:cubicBezTo>
                      <a:pt x="116" y="138"/>
                      <a:pt x="126" y="128"/>
                      <a:pt x="139" y="128"/>
                    </a:cubicBezTo>
                    <a:cubicBezTo>
                      <a:pt x="151" y="128"/>
                      <a:pt x="162" y="138"/>
                      <a:pt x="162" y="151"/>
                    </a:cubicBezTo>
                    <a:cubicBezTo>
                      <a:pt x="162" y="164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5"/>
                      <a:pt x="166" y="163"/>
                      <a:pt x="180" y="163"/>
                    </a:cubicBezTo>
                    <a:cubicBezTo>
                      <a:pt x="194" y="163"/>
                      <a:pt x="205" y="175"/>
                      <a:pt x="205" y="188"/>
                    </a:cubicBezTo>
                    <a:cubicBezTo>
                      <a:pt x="205" y="202"/>
                      <a:pt x="194" y="213"/>
                      <a:pt x="180" y="213"/>
                    </a:cubicBezTo>
                    <a:close/>
                    <a:moveTo>
                      <a:pt x="282" y="98"/>
                    </a:moveTo>
                    <a:cubicBezTo>
                      <a:pt x="265" y="98"/>
                      <a:pt x="252" y="84"/>
                      <a:pt x="252" y="68"/>
                    </a:cubicBezTo>
                    <a:cubicBezTo>
                      <a:pt x="252" y="51"/>
                      <a:pt x="265" y="38"/>
                      <a:pt x="282" y="38"/>
                    </a:cubicBezTo>
                    <a:cubicBezTo>
                      <a:pt x="298" y="38"/>
                      <a:pt x="312" y="51"/>
                      <a:pt x="312" y="68"/>
                    </a:cubicBezTo>
                    <a:cubicBezTo>
                      <a:pt x="312" y="84"/>
                      <a:pt x="298" y="98"/>
                      <a:pt x="28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7" name="Group 181"/>
            <p:cNvGrpSpPr/>
            <p:nvPr/>
          </p:nvGrpSpPr>
          <p:grpSpPr>
            <a:xfrm>
              <a:off x="4204363" y="1057173"/>
              <a:ext cx="448719" cy="491590"/>
              <a:chOff x="5632271" y="2338443"/>
              <a:chExt cx="448719" cy="491590"/>
            </a:xfrm>
          </p:grpSpPr>
          <p:grpSp>
            <p:nvGrpSpPr>
              <p:cNvPr id="61" name="Group 145"/>
              <p:cNvGrpSpPr/>
              <p:nvPr/>
            </p:nvGrpSpPr>
            <p:grpSpPr>
              <a:xfrm>
                <a:off x="5660852" y="2338443"/>
                <a:ext cx="420138" cy="491590"/>
                <a:chOff x="5781675" y="23780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210" name="Oval 32"/>
                <p:cNvSpPr>
                  <a:spLocks noChangeArrowheads="1"/>
                </p:cNvSpPr>
                <p:nvPr/>
              </p:nvSpPr>
              <p:spPr bwMode="auto">
                <a:xfrm>
                  <a:off x="5781675" y="2378075"/>
                  <a:ext cx="466725" cy="46672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1" name="Freeform 33"/>
                <p:cNvSpPr>
                  <a:spLocks/>
                </p:cNvSpPr>
                <p:nvPr/>
              </p:nvSpPr>
              <p:spPr bwMode="auto">
                <a:xfrm>
                  <a:off x="5899150" y="2813050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70"/>
                    </a:cxn>
                    <a:cxn ang="0">
                      <a:pos x="76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70">
                      <a:moveTo>
                        <a:pt x="0" y="0"/>
                      </a:moveTo>
                      <a:lnTo>
                        <a:pt x="7" y="70"/>
                      </a:lnTo>
                      <a:lnTo>
                        <a:pt x="76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09" name="Freeform 59"/>
              <p:cNvSpPr>
                <a:spLocks noEditPoints="1"/>
              </p:cNvSpPr>
              <p:nvPr/>
            </p:nvSpPr>
            <p:spPr bwMode="auto">
              <a:xfrm>
                <a:off x="5632271" y="2412753"/>
                <a:ext cx="398703" cy="262944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5"/>
                  </a:cxn>
                  <a:cxn ang="0">
                    <a:pos x="269" y="133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8"/>
                  </a:cxn>
                  <a:cxn ang="0">
                    <a:pos x="162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2" y="98"/>
                  </a:cxn>
                  <a:cxn ang="0">
                    <a:pos x="252" y="68"/>
                  </a:cxn>
                  <a:cxn ang="0">
                    <a:pos x="282" y="38"/>
                  </a:cxn>
                  <a:cxn ang="0">
                    <a:pos x="312" y="68"/>
                  </a:cxn>
                  <a:cxn ang="0">
                    <a:pos x="282" y="98"/>
                  </a:cxn>
                </a:cxnLst>
                <a:rect l="0" t="0" r="r" b="b"/>
                <a:pathLst>
                  <a:path w="349" h="230">
                    <a:moveTo>
                      <a:pt x="333" y="51"/>
                    </a:moveTo>
                    <a:cubicBezTo>
                      <a:pt x="317" y="6"/>
                      <a:pt x="259" y="0"/>
                      <a:pt x="259" y="0"/>
                    </a:cubicBezTo>
                    <a:cubicBezTo>
                      <a:pt x="0" y="4"/>
                      <a:pt x="103" y="220"/>
                      <a:pt x="170" y="225"/>
                    </a:cubicBezTo>
                    <a:cubicBezTo>
                      <a:pt x="237" y="230"/>
                      <a:pt x="227" y="150"/>
                      <a:pt x="269" y="133"/>
                    </a:cubicBezTo>
                    <a:cubicBezTo>
                      <a:pt x="312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8"/>
                      <a:pt x="155" y="56"/>
                    </a:cubicBezTo>
                    <a:cubicBezTo>
                      <a:pt x="155" y="65"/>
                      <a:pt x="148" y="71"/>
                      <a:pt x="140" y="71"/>
                    </a:cubicBezTo>
                    <a:cubicBezTo>
                      <a:pt x="131" y="71"/>
                      <a:pt x="125" y="65"/>
                      <a:pt x="125" y="56"/>
                    </a:cubicBezTo>
                    <a:cubicBezTo>
                      <a:pt x="125" y="48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4"/>
                      <a:pt x="116" y="151"/>
                    </a:cubicBezTo>
                    <a:cubicBezTo>
                      <a:pt x="116" y="138"/>
                      <a:pt x="126" y="128"/>
                      <a:pt x="139" y="128"/>
                    </a:cubicBezTo>
                    <a:cubicBezTo>
                      <a:pt x="151" y="128"/>
                      <a:pt x="162" y="138"/>
                      <a:pt x="162" y="151"/>
                    </a:cubicBezTo>
                    <a:cubicBezTo>
                      <a:pt x="162" y="164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5"/>
                      <a:pt x="166" y="163"/>
                      <a:pt x="180" y="163"/>
                    </a:cubicBezTo>
                    <a:cubicBezTo>
                      <a:pt x="194" y="163"/>
                      <a:pt x="205" y="175"/>
                      <a:pt x="205" y="188"/>
                    </a:cubicBezTo>
                    <a:cubicBezTo>
                      <a:pt x="205" y="202"/>
                      <a:pt x="194" y="213"/>
                      <a:pt x="180" y="213"/>
                    </a:cubicBezTo>
                    <a:close/>
                    <a:moveTo>
                      <a:pt x="282" y="98"/>
                    </a:moveTo>
                    <a:cubicBezTo>
                      <a:pt x="265" y="98"/>
                      <a:pt x="252" y="84"/>
                      <a:pt x="252" y="68"/>
                    </a:cubicBezTo>
                    <a:cubicBezTo>
                      <a:pt x="252" y="51"/>
                      <a:pt x="265" y="38"/>
                      <a:pt x="282" y="38"/>
                    </a:cubicBezTo>
                    <a:cubicBezTo>
                      <a:pt x="298" y="38"/>
                      <a:pt x="312" y="51"/>
                      <a:pt x="312" y="68"/>
                    </a:cubicBezTo>
                    <a:cubicBezTo>
                      <a:pt x="312" y="84"/>
                      <a:pt x="298" y="98"/>
                      <a:pt x="28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13" name="Freeform 45"/>
          <p:cNvSpPr>
            <a:spLocks noEditPoints="1"/>
          </p:cNvSpPr>
          <p:nvPr/>
        </p:nvSpPr>
        <p:spPr bwMode="auto">
          <a:xfrm>
            <a:off x="8060278" y="1472630"/>
            <a:ext cx="310951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9" name="Footer Text"/>
          <p:cNvSpPr txBox="1"/>
          <p:nvPr/>
        </p:nvSpPr>
        <p:spPr>
          <a:xfrm>
            <a:off x="6353025" y="1352550"/>
            <a:ext cx="163826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353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grpSp>
        <p:nvGrpSpPr>
          <p:cNvPr id="62" name="Group 181"/>
          <p:cNvGrpSpPr/>
          <p:nvPr/>
        </p:nvGrpSpPr>
        <p:grpSpPr>
          <a:xfrm>
            <a:off x="3696398" y="3220954"/>
            <a:ext cx="1815125" cy="1319296"/>
            <a:chOff x="907784" y="3286620"/>
            <a:chExt cx="2182197" cy="1586010"/>
          </a:xfrm>
        </p:grpSpPr>
        <p:sp>
          <p:nvSpPr>
            <p:cNvPr id="183" name="Freeform 21"/>
            <p:cNvSpPr>
              <a:spLocks/>
            </p:cNvSpPr>
            <p:nvPr/>
          </p:nvSpPr>
          <p:spPr bwMode="auto">
            <a:xfrm>
              <a:off x="907784" y="3286620"/>
              <a:ext cx="577078" cy="1586010"/>
            </a:xfrm>
            <a:custGeom>
              <a:avLst/>
              <a:gdLst/>
              <a:ahLst/>
              <a:cxnLst>
                <a:cxn ang="0">
                  <a:pos x="302" y="301"/>
                </a:cxn>
                <a:cxn ang="0">
                  <a:pos x="302" y="830"/>
                </a:cxn>
                <a:cxn ang="0">
                  <a:pos x="12" y="478"/>
                </a:cxn>
                <a:cxn ang="0">
                  <a:pos x="0" y="0"/>
                </a:cxn>
                <a:cxn ang="0">
                  <a:pos x="302" y="301"/>
                </a:cxn>
              </a:cxnLst>
              <a:rect l="0" t="0" r="r" b="b"/>
              <a:pathLst>
                <a:path w="302" h="830">
                  <a:moveTo>
                    <a:pt x="302" y="301"/>
                  </a:moveTo>
                  <a:lnTo>
                    <a:pt x="302" y="830"/>
                  </a:lnTo>
                  <a:lnTo>
                    <a:pt x="12" y="478"/>
                  </a:lnTo>
                  <a:lnTo>
                    <a:pt x="0" y="0"/>
                  </a:lnTo>
                  <a:lnTo>
                    <a:pt x="302" y="3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Freeform 22"/>
            <p:cNvSpPr>
              <a:spLocks noEditPoints="1"/>
            </p:cNvSpPr>
            <p:nvPr/>
          </p:nvSpPr>
          <p:spPr bwMode="auto">
            <a:xfrm>
              <a:off x="1484862" y="3548407"/>
              <a:ext cx="1605119" cy="1324223"/>
            </a:xfrm>
            <a:custGeom>
              <a:avLst/>
              <a:gdLst/>
              <a:ahLst/>
              <a:cxnLst>
                <a:cxn ang="0">
                  <a:pos x="264" y="108"/>
                </a:cxn>
                <a:cxn ang="0">
                  <a:pos x="188" y="122"/>
                </a:cxn>
                <a:cxn ang="0">
                  <a:pos x="180" y="128"/>
                </a:cxn>
                <a:cxn ang="0">
                  <a:pos x="179" y="137"/>
                </a:cxn>
                <a:cxn ang="0">
                  <a:pos x="184" y="145"/>
                </a:cxn>
                <a:cxn ang="0">
                  <a:pos x="193" y="147"/>
                </a:cxn>
                <a:cxn ang="0">
                  <a:pos x="269" y="132"/>
                </a:cxn>
                <a:cxn ang="0">
                  <a:pos x="277" y="127"/>
                </a:cxn>
                <a:cxn ang="0">
                  <a:pos x="279" y="118"/>
                </a:cxn>
                <a:cxn ang="0">
                  <a:pos x="273" y="109"/>
                </a:cxn>
                <a:cxn ang="0">
                  <a:pos x="264" y="108"/>
                </a:cxn>
                <a:cxn ang="0">
                  <a:pos x="0" y="86"/>
                </a:cxn>
                <a:cxn ang="0">
                  <a:pos x="443" y="0"/>
                </a:cxn>
                <a:cxn ang="0">
                  <a:pos x="428" y="257"/>
                </a:cxn>
                <a:cxn ang="0">
                  <a:pos x="0" y="364"/>
                </a:cxn>
                <a:cxn ang="0">
                  <a:pos x="0" y="86"/>
                </a:cxn>
              </a:cxnLst>
              <a:rect l="0" t="0" r="r" b="b"/>
              <a:pathLst>
                <a:path w="443" h="364">
                  <a:moveTo>
                    <a:pt x="264" y="108"/>
                  </a:moveTo>
                  <a:cubicBezTo>
                    <a:pt x="188" y="122"/>
                    <a:pt x="188" y="122"/>
                    <a:pt x="188" y="122"/>
                  </a:cubicBezTo>
                  <a:cubicBezTo>
                    <a:pt x="185" y="123"/>
                    <a:pt x="182" y="125"/>
                    <a:pt x="180" y="128"/>
                  </a:cubicBezTo>
                  <a:cubicBezTo>
                    <a:pt x="178" y="130"/>
                    <a:pt x="178" y="134"/>
                    <a:pt x="179" y="137"/>
                  </a:cubicBezTo>
                  <a:cubicBezTo>
                    <a:pt x="179" y="140"/>
                    <a:pt x="181" y="143"/>
                    <a:pt x="184" y="145"/>
                  </a:cubicBezTo>
                  <a:cubicBezTo>
                    <a:pt x="187" y="147"/>
                    <a:pt x="190" y="147"/>
                    <a:pt x="193" y="147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2" y="131"/>
                    <a:pt x="275" y="130"/>
                    <a:pt x="277" y="127"/>
                  </a:cubicBezTo>
                  <a:cubicBezTo>
                    <a:pt x="279" y="124"/>
                    <a:pt x="279" y="121"/>
                    <a:pt x="279" y="118"/>
                  </a:cubicBezTo>
                  <a:cubicBezTo>
                    <a:pt x="278" y="114"/>
                    <a:pt x="276" y="111"/>
                    <a:pt x="273" y="109"/>
                  </a:cubicBezTo>
                  <a:cubicBezTo>
                    <a:pt x="271" y="108"/>
                    <a:pt x="267" y="107"/>
                    <a:pt x="264" y="108"/>
                  </a:cubicBezTo>
                  <a:close/>
                  <a:moveTo>
                    <a:pt x="0" y="86"/>
                  </a:moveTo>
                  <a:cubicBezTo>
                    <a:pt x="443" y="0"/>
                    <a:pt x="443" y="0"/>
                    <a:pt x="443" y="0"/>
                  </a:cubicBezTo>
                  <a:cubicBezTo>
                    <a:pt x="428" y="257"/>
                    <a:pt x="428" y="257"/>
                    <a:pt x="428" y="257"/>
                  </a:cubicBezTo>
                  <a:cubicBezTo>
                    <a:pt x="0" y="364"/>
                    <a:pt x="0" y="364"/>
                    <a:pt x="0" y="364"/>
                  </a:cubicBezTo>
                  <a:lnTo>
                    <a:pt x="0" y="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3" name="Freeform 45"/>
          <p:cNvSpPr>
            <a:spLocks noEditPoints="1"/>
          </p:cNvSpPr>
          <p:nvPr/>
        </p:nvSpPr>
        <p:spPr bwMode="auto">
          <a:xfrm>
            <a:off x="8060278" y="2047875"/>
            <a:ext cx="310951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4" name="Footer Text"/>
          <p:cNvSpPr txBox="1"/>
          <p:nvPr/>
        </p:nvSpPr>
        <p:spPr>
          <a:xfrm>
            <a:off x="6353025" y="1962150"/>
            <a:ext cx="163826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353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35" name="Freeform 45"/>
          <p:cNvSpPr>
            <a:spLocks noEditPoints="1"/>
          </p:cNvSpPr>
          <p:nvPr/>
        </p:nvSpPr>
        <p:spPr bwMode="auto">
          <a:xfrm>
            <a:off x="8060278" y="2715746"/>
            <a:ext cx="310951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6" name="Footer Text"/>
          <p:cNvSpPr txBox="1"/>
          <p:nvPr/>
        </p:nvSpPr>
        <p:spPr>
          <a:xfrm>
            <a:off x="6353025" y="2617219"/>
            <a:ext cx="163826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353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37" name="Freeform 45"/>
          <p:cNvSpPr>
            <a:spLocks noEditPoints="1"/>
          </p:cNvSpPr>
          <p:nvPr/>
        </p:nvSpPr>
        <p:spPr bwMode="auto">
          <a:xfrm>
            <a:off x="8060278" y="3378712"/>
            <a:ext cx="310951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8" name="Footer Text"/>
          <p:cNvSpPr txBox="1"/>
          <p:nvPr/>
        </p:nvSpPr>
        <p:spPr>
          <a:xfrm>
            <a:off x="6353025" y="3277721"/>
            <a:ext cx="163826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353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39" name="Freeform 45"/>
          <p:cNvSpPr>
            <a:spLocks noEditPoints="1"/>
          </p:cNvSpPr>
          <p:nvPr/>
        </p:nvSpPr>
        <p:spPr bwMode="auto">
          <a:xfrm>
            <a:off x="8060278" y="3967521"/>
            <a:ext cx="310951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0" name="Footer Text"/>
          <p:cNvSpPr txBox="1"/>
          <p:nvPr/>
        </p:nvSpPr>
        <p:spPr>
          <a:xfrm>
            <a:off x="6353025" y="3864486"/>
            <a:ext cx="163826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353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graphicFrame>
        <p:nvGraphicFramePr>
          <p:cNvPr id="241" name="Chart 240"/>
          <p:cNvGraphicFramePr/>
          <p:nvPr/>
        </p:nvGraphicFramePr>
        <p:xfrm>
          <a:off x="537423" y="1029891"/>
          <a:ext cx="2434465" cy="3508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326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9" grpId="0"/>
      <p:bldP spid="233" grpId="0" animBg="1"/>
      <p:bldP spid="234" grpId="0"/>
      <p:bldP spid="235" grpId="0" animBg="1"/>
      <p:bldP spid="236" grpId="0"/>
      <p:bldP spid="237" grpId="0" animBg="1"/>
      <p:bldP spid="238" grpId="0"/>
      <p:bldP spid="239" grpId="0" animBg="1"/>
      <p:bldP spid="240" grpId="0"/>
      <p:bldGraphic spid="241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51520" y="677035"/>
            <a:ext cx="4316964" cy="418925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4339" y="856133"/>
            <a:ext cx="8719661" cy="1762833"/>
          </a:xfrm>
          <a:prstGeom prst="rect">
            <a:avLst/>
          </a:prstGeom>
          <a:solidFill>
            <a:schemeClr val="accent3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8"/>
          <p:cNvGrpSpPr/>
          <p:nvPr/>
        </p:nvGrpSpPr>
        <p:grpSpPr>
          <a:xfrm>
            <a:off x="4969391" y="1215846"/>
            <a:ext cx="3321174" cy="1114210"/>
            <a:chOff x="7819174" y="794593"/>
            <a:chExt cx="4428476" cy="1485612"/>
          </a:xfrm>
        </p:grpSpPr>
        <p:sp>
          <p:nvSpPr>
            <p:cNvPr id="4" name="TextBox 3"/>
            <p:cNvSpPr txBox="1"/>
            <p:nvPr/>
          </p:nvSpPr>
          <p:spPr>
            <a:xfrm>
              <a:off x="7819174" y="794593"/>
              <a:ext cx="2431949" cy="29183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直接复制你的内容到此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Footer Placeholder 2"/>
            <p:cNvSpPr txBox="1">
              <a:spLocks/>
            </p:cNvSpPr>
            <p:nvPr/>
          </p:nvSpPr>
          <p:spPr>
            <a:xfrm>
              <a:off x="7839098" y="1172210"/>
              <a:ext cx="4408552" cy="11079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GB" altLang="zh-CN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28"/>
          <p:cNvGrpSpPr/>
          <p:nvPr/>
        </p:nvGrpSpPr>
        <p:grpSpPr>
          <a:xfrm>
            <a:off x="4969390" y="2936838"/>
            <a:ext cx="3321173" cy="178731"/>
            <a:chOff x="6625882" y="3545058"/>
            <a:chExt cx="4428474" cy="196948"/>
          </a:xfrm>
        </p:grpSpPr>
        <p:sp>
          <p:nvSpPr>
            <p:cNvPr id="7" name="Rectangle 6"/>
            <p:cNvSpPr/>
            <p:nvPr/>
          </p:nvSpPr>
          <p:spPr>
            <a:xfrm>
              <a:off x="6625882" y="3545058"/>
              <a:ext cx="4428474" cy="196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25882" y="3545058"/>
              <a:ext cx="2227606" cy="1969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968275" y="2713798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直接复制你的内容到此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8275" y="3290632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直接复制你的内容到此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68275" y="3867465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直接复制你的内容到此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68275" y="4444298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直接复制你的内容到此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Group 29"/>
          <p:cNvGrpSpPr/>
          <p:nvPr/>
        </p:nvGrpSpPr>
        <p:grpSpPr>
          <a:xfrm>
            <a:off x="4969390" y="3510446"/>
            <a:ext cx="3321174" cy="178731"/>
            <a:chOff x="6625881" y="4239620"/>
            <a:chExt cx="4428475" cy="196948"/>
          </a:xfrm>
        </p:grpSpPr>
        <p:sp>
          <p:nvSpPr>
            <p:cNvPr id="23" name="Rectangle 22"/>
            <p:cNvSpPr/>
            <p:nvPr/>
          </p:nvSpPr>
          <p:spPr>
            <a:xfrm>
              <a:off x="6625882" y="4239620"/>
              <a:ext cx="4428474" cy="196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25881" y="4239620"/>
              <a:ext cx="3451569" cy="1969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30"/>
          <p:cNvGrpSpPr/>
          <p:nvPr/>
        </p:nvGrpSpPr>
        <p:grpSpPr>
          <a:xfrm>
            <a:off x="4969390" y="4080662"/>
            <a:ext cx="3321173" cy="178731"/>
            <a:chOff x="6625882" y="4999908"/>
            <a:chExt cx="4428474" cy="196948"/>
          </a:xfrm>
        </p:grpSpPr>
        <p:sp>
          <p:nvSpPr>
            <p:cNvPr id="25" name="Rectangle 24"/>
            <p:cNvSpPr/>
            <p:nvPr/>
          </p:nvSpPr>
          <p:spPr>
            <a:xfrm>
              <a:off x="6625882" y="4999908"/>
              <a:ext cx="4428474" cy="196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25883" y="4999908"/>
              <a:ext cx="3109788" cy="1969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31"/>
          <p:cNvGrpSpPr/>
          <p:nvPr/>
        </p:nvGrpSpPr>
        <p:grpSpPr>
          <a:xfrm>
            <a:off x="4969390" y="4664112"/>
            <a:ext cx="3321173" cy="178731"/>
            <a:chOff x="6625882" y="5777842"/>
            <a:chExt cx="4428474" cy="196948"/>
          </a:xfrm>
        </p:grpSpPr>
        <p:sp>
          <p:nvSpPr>
            <p:cNvPr id="27" name="Rectangle 26"/>
            <p:cNvSpPr/>
            <p:nvPr/>
          </p:nvSpPr>
          <p:spPr>
            <a:xfrm>
              <a:off x="6625882" y="5777842"/>
              <a:ext cx="4428474" cy="196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25882" y="5777842"/>
              <a:ext cx="4246906" cy="1969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201616" y="2910786"/>
            <a:ext cx="401478" cy="227174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02521" y="3484394"/>
            <a:ext cx="401478" cy="227174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03439" y="4058003"/>
            <a:ext cx="401478" cy="227174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60%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06777" y="4639118"/>
            <a:ext cx="401478" cy="227174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r>
              <a:rPr lang="en-US" sz="1000" b="1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90%</a:t>
            </a:r>
          </a:p>
        </p:txBody>
      </p:sp>
      <p:sp>
        <p:nvSpPr>
          <p:cNvPr id="38" name="TextBox 39"/>
          <p:cNvSpPr txBox="1"/>
          <p:nvPr/>
        </p:nvSpPr>
        <p:spPr>
          <a:xfrm>
            <a:off x="680368" y="1137549"/>
            <a:ext cx="2971746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31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RELATED TITLE WORDS</a:t>
            </a:r>
            <a:endParaRPr lang="zh-CN" altLang="en-US" sz="31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24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" grpId="0" animBg="1"/>
      <p:bldP spid="17" grpId="0"/>
      <p:bldP spid="18" grpId="0"/>
      <p:bldP spid="19" grpId="0"/>
      <p:bldP spid="20" grpId="0"/>
      <p:bldP spid="33" grpId="0"/>
      <p:bldP spid="34" grpId="0"/>
      <p:bldP spid="35" grpId="0"/>
      <p:bldP spid="36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2B289F85-CFB5-4711-A033-E58FAFA3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1835696" y="2571750"/>
            <a:ext cx="2946205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835697" y="1954697"/>
            <a:ext cx="3177338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单击输入标题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35699" y="2628505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0359" y="2628505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835699" y="2894738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3360359" y="2894738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187A868-8B9B-4312-8AA4-496A388E8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5" y="0"/>
            <a:ext cx="3260279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5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H_Number_1"/>
          <p:cNvSpPr/>
          <p:nvPr>
            <p:custDataLst>
              <p:tags r:id="rId1"/>
            </p:custDataLst>
          </p:nvPr>
        </p:nvSpPr>
        <p:spPr>
          <a:xfrm>
            <a:off x="3337999" y="1445005"/>
            <a:ext cx="269970" cy="269985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7" name="MH_Entry_1"/>
          <p:cNvSpPr/>
          <p:nvPr>
            <p:custDataLst>
              <p:tags r:id="rId2"/>
            </p:custDataLst>
          </p:nvPr>
        </p:nvSpPr>
        <p:spPr>
          <a:xfrm>
            <a:off x="3777095" y="1386839"/>
            <a:ext cx="1916235" cy="43858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Number_2"/>
          <p:cNvSpPr/>
          <p:nvPr>
            <p:custDataLst>
              <p:tags r:id="rId3"/>
            </p:custDataLst>
          </p:nvPr>
        </p:nvSpPr>
        <p:spPr>
          <a:xfrm>
            <a:off x="3337999" y="2152553"/>
            <a:ext cx="269970" cy="269985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9" name="MH_Entry_2"/>
          <p:cNvSpPr/>
          <p:nvPr>
            <p:custDataLst>
              <p:tags r:id="rId4"/>
            </p:custDataLst>
          </p:nvPr>
        </p:nvSpPr>
        <p:spPr>
          <a:xfrm>
            <a:off x="3777095" y="2094387"/>
            <a:ext cx="1916235" cy="43858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en-US" altLang="zh-CN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0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0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3"/>
          <p:cNvSpPr/>
          <p:nvPr>
            <p:custDataLst>
              <p:tags r:id="rId5"/>
            </p:custDataLst>
          </p:nvPr>
        </p:nvSpPr>
        <p:spPr>
          <a:xfrm>
            <a:off x="3337999" y="2860100"/>
            <a:ext cx="269970" cy="269985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3"/>
          <p:cNvSpPr/>
          <p:nvPr>
            <p:custDataLst>
              <p:tags r:id="rId6"/>
            </p:custDataLst>
          </p:nvPr>
        </p:nvSpPr>
        <p:spPr>
          <a:xfrm>
            <a:off x="3777095" y="2801934"/>
            <a:ext cx="1916235" cy="43858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</a:t>
            </a:r>
            <a:endParaRPr lang="zh-CN" altLang="en-US" sz="1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Number_4"/>
          <p:cNvSpPr/>
          <p:nvPr>
            <p:custDataLst>
              <p:tags r:id="rId7"/>
            </p:custDataLst>
          </p:nvPr>
        </p:nvSpPr>
        <p:spPr>
          <a:xfrm>
            <a:off x="3337999" y="3567648"/>
            <a:ext cx="269970" cy="269985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4"/>
          <p:cNvSpPr/>
          <p:nvPr>
            <p:custDataLst>
              <p:tags r:id="rId8"/>
            </p:custDataLst>
          </p:nvPr>
        </p:nvSpPr>
        <p:spPr>
          <a:xfrm>
            <a:off x="3777095" y="3509481"/>
            <a:ext cx="1916235" cy="438582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0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0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9"/>
            </p:custDataLst>
          </p:nvPr>
        </p:nvSpPr>
        <p:spPr>
          <a:xfrm>
            <a:off x="1115616" y="2003861"/>
            <a:ext cx="1867740" cy="78795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51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25" name="MH_Others_2"/>
          <p:cNvSpPr txBox="1"/>
          <p:nvPr>
            <p:custDataLst>
              <p:tags r:id="rId10"/>
            </p:custDataLst>
          </p:nvPr>
        </p:nvSpPr>
        <p:spPr>
          <a:xfrm>
            <a:off x="1221081" y="2841389"/>
            <a:ext cx="1656810" cy="306425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B508BF0-10D7-42C0-B13D-A9968C3CC5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5" y="0"/>
            <a:ext cx="3260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8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等腰三角形 38"/>
          <p:cNvSpPr/>
          <p:nvPr/>
        </p:nvSpPr>
        <p:spPr bwMode="auto">
          <a:xfrm rot="5400000">
            <a:off x="-254793" y="2187651"/>
            <a:ext cx="1279525" cy="76820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12" tIns="32506" rIns="65012" bIns="32506" anchor="ctr"/>
          <a:lstStyle/>
          <a:p>
            <a:pPr algn="ctr" eaLnBrk="0" hangingPunct="0">
              <a:defRPr/>
            </a:pPr>
            <a:endParaRPr lang="zh-CN" altLang="en-US" sz="1799" dirty="0"/>
          </a:p>
        </p:txBody>
      </p:sp>
      <p:sp>
        <p:nvSpPr>
          <p:cNvPr id="2" name="任意多边形 1"/>
          <p:cNvSpPr/>
          <p:nvPr/>
        </p:nvSpPr>
        <p:spPr>
          <a:xfrm>
            <a:off x="762724" y="2565400"/>
            <a:ext cx="8367711" cy="0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12" tIns="32506" rIns="65012" bIns="32506" anchor="ctr"/>
          <a:lstStyle/>
          <a:p>
            <a:pPr algn="ctr" eaLnBrk="0" hangingPunct="0">
              <a:defRPr/>
            </a:pPr>
            <a:endParaRPr lang="zh-CN" altLang="en-US" sz="1799"/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815037" y="2282825"/>
            <a:ext cx="550757" cy="552449"/>
            <a:chOff x="2307521" y="2283162"/>
            <a:chExt cx="551398" cy="551398"/>
          </a:xfrm>
        </p:grpSpPr>
        <p:sp>
          <p:nvSpPr>
            <p:cNvPr id="3" name="矩形 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99"/>
            </a:p>
          </p:txBody>
        </p:sp>
        <p:sp>
          <p:nvSpPr>
            <p:cNvPr id="4" name="五角星 3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99"/>
            </a:p>
          </p:txBody>
        </p:sp>
      </p:grpSp>
      <p:grpSp>
        <p:nvGrpSpPr>
          <p:cNvPr id="6" name="组合 42"/>
          <p:cNvGrpSpPr>
            <a:grpSpLocks/>
          </p:cNvGrpSpPr>
          <p:nvPr/>
        </p:nvGrpSpPr>
        <p:grpSpPr bwMode="auto">
          <a:xfrm>
            <a:off x="4035528" y="2282825"/>
            <a:ext cx="550759" cy="552449"/>
            <a:chOff x="2307521" y="2283162"/>
            <a:chExt cx="551398" cy="551398"/>
          </a:xfrm>
        </p:grpSpPr>
        <p:sp>
          <p:nvSpPr>
            <p:cNvPr id="44" name="矩形 43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99"/>
            </a:p>
          </p:txBody>
        </p:sp>
        <p:sp>
          <p:nvSpPr>
            <p:cNvPr id="45" name="五角星 44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99"/>
            </a:p>
          </p:txBody>
        </p:sp>
      </p:grpSp>
      <p:grpSp>
        <p:nvGrpSpPr>
          <p:cNvPr id="7" name="组合 55"/>
          <p:cNvGrpSpPr>
            <a:grpSpLocks/>
          </p:cNvGrpSpPr>
          <p:nvPr/>
        </p:nvGrpSpPr>
        <p:grpSpPr bwMode="auto">
          <a:xfrm>
            <a:off x="6356013" y="2282825"/>
            <a:ext cx="552345" cy="552449"/>
            <a:chOff x="2307521" y="2283162"/>
            <a:chExt cx="551398" cy="551398"/>
          </a:xfrm>
        </p:grpSpPr>
        <p:sp>
          <p:nvSpPr>
            <p:cNvPr id="57" name="矩形 56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99"/>
            </a:p>
          </p:txBody>
        </p:sp>
        <p:sp>
          <p:nvSpPr>
            <p:cNvPr id="58" name="五角星 57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99"/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784170" y="1239366"/>
            <a:ext cx="2321351" cy="863662"/>
            <a:chOff x="4267635" y="880115"/>
            <a:chExt cx="2320294" cy="863785"/>
          </a:xfrm>
        </p:grpSpPr>
        <p:sp>
          <p:nvSpPr>
            <p:cNvPr id="31" name="文本框 66"/>
            <p:cNvSpPr txBox="1">
              <a:spLocks noChangeArrowheads="1"/>
            </p:cNvSpPr>
            <p:nvPr/>
          </p:nvSpPr>
          <p:spPr bwMode="auto">
            <a:xfrm>
              <a:off x="4267635" y="1374629"/>
              <a:ext cx="2320294" cy="369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99"/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4273628" y="880115"/>
              <a:ext cx="1081522" cy="24618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</p:grpSp>
      <p:grpSp>
        <p:nvGrpSpPr>
          <p:cNvPr id="9" name="组合 7"/>
          <p:cNvGrpSpPr>
            <a:grpSpLocks/>
          </p:cNvGrpSpPr>
          <p:nvPr/>
        </p:nvGrpSpPr>
        <p:grpSpPr bwMode="auto">
          <a:xfrm>
            <a:off x="3627766" y="3091667"/>
            <a:ext cx="2321351" cy="863662"/>
            <a:chOff x="4267635" y="880115"/>
            <a:chExt cx="2320294" cy="863785"/>
          </a:xfrm>
        </p:grpSpPr>
        <p:sp>
          <p:nvSpPr>
            <p:cNvPr id="36" name="文本框 66"/>
            <p:cNvSpPr txBox="1">
              <a:spLocks noChangeArrowheads="1"/>
            </p:cNvSpPr>
            <p:nvPr/>
          </p:nvSpPr>
          <p:spPr bwMode="auto">
            <a:xfrm>
              <a:off x="4267635" y="1374629"/>
              <a:ext cx="2320294" cy="369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99"/>
            </a:p>
          </p:txBody>
        </p:sp>
        <p:sp>
          <p:nvSpPr>
            <p:cNvPr id="38" name="文本框 66"/>
            <p:cNvSpPr txBox="1">
              <a:spLocks noChangeArrowheads="1"/>
            </p:cNvSpPr>
            <p:nvPr/>
          </p:nvSpPr>
          <p:spPr bwMode="auto">
            <a:xfrm>
              <a:off x="4273628" y="880115"/>
              <a:ext cx="1081522" cy="24618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</p:grpSp>
      <p:grpSp>
        <p:nvGrpSpPr>
          <p:cNvPr id="10" name="组合 7"/>
          <p:cNvGrpSpPr>
            <a:grpSpLocks/>
          </p:cNvGrpSpPr>
          <p:nvPr/>
        </p:nvGrpSpPr>
        <p:grpSpPr bwMode="auto">
          <a:xfrm>
            <a:off x="5663596" y="1219661"/>
            <a:ext cx="2321351" cy="863662"/>
            <a:chOff x="4267635" y="880115"/>
            <a:chExt cx="2320294" cy="863785"/>
          </a:xfrm>
        </p:grpSpPr>
        <p:sp>
          <p:nvSpPr>
            <p:cNvPr id="41" name="文本框 66"/>
            <p:cNvSpPr txBox="1">
              <a:spLocks noChangeArrowheads="1"/>
            </p:cNvSpPr>
            <p:nvPr/>
          </p:nvSpPr>
          <p:spPr bwMode="auto">
            <a:xfrm>
              <a:off x="4267635" y="1374629"/>
              <a:ext cx="2320294" cy="369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点击添加相关标题文字，点击添加相关标题文字，点击添加相关标题文字，点击添加相关标题文字。</a:t>
              </a:r>
              <a:endParaRPr lang="en-GB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 sz="1799"/>
            </a:p>
          </p:txBody>
        </p:sp>
        <p:sp>
          <p:nvSpPr>
            <p:cNvPr id="43" name="文本框 66"/>
            <p:cNvSpPr txBox="1">
              <a:spLocks noChangeArrowheads="1"/>
            </p:cNvSpPr>
            <p:nvPr/>
          </p:nvSpPr>
          <p:spPr bwMode="auto">
            <a:xfrm>
              <a:off x="4273628" y="880115"/>
              <a:ext cx="1081522" cy="24618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请替换文字内容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83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43100" y="1142990"/>
            <a:ext cx="4142801" cy="15716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786064"/>
            <a:ext cx="1500116" cy="9286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786196"/>
            <a:ext cx="1500116" cy="928694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71550" y="1142990"/>
            <a:ext cx="1500116" cy="357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Group 16"/>
          <p:cNvGrpSpPr/>
          <p:nvPr/>
        </p:nvGrpSpPr>
        <p:grpSpPr>
          <a:xfrm>
            <a:off x="3143099" y="2786063"/>
            <a:ext cx="4142802" cy="1928825"/>
            <a:chOff x="4571999" y="2786064"/>
            <a:chExt cx="4143029" cy="1928826"/>
          </a:xfrm>
        </p:grpSpPr>
        <p:sp>
          <p:nvSpPr>
            <p:cNvPr id="14" name="Rectangle 13"/>
            <p:cNvSpPr/>
            <p:nvPr/>
          </p:nvSpPr>
          <p:spPr>
            <a:xfrm>
              <a:off x="4571999" y="2786064"/>
              <a:ext cx="4143029" cy="19288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Group 16"/>
            <p:cNvGrpSpPr/>
            <p:nvPr/>
          </p:nvGrpSpPr>
          <p:grpSpPr>
            <a:xfrm>
              <a:off x="4879251" y="3180291"/>
              <a:ext cx="3661866" cy="1112787"/>
              <a:chOff x="4879251" y="3180291"/>
              <a:chExt cx="3661866" cy="111278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879251" y="3462080"/>
                <a:ext cx="3661866" cy="830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  </a:r>
                <a:endParaRPr lang="en-GB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879251" y="3180291"/>
                <a:ext cx="2366341" cy="21550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Open Sans" pitchFamily="34" charset="0"/>
                    <a:sym typeface="Arial" panose="020B0604020202020204" pitchFamily="34" charset="0"/>
                  </a:rPr>
                  <a:t>直接复制你的内容到此</a:t>
                </a:r>
                <a:endPara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" pitchFamily="34" charset="0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076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/>
        </p:nvSpPr>
        <p:spPr bwMode="auto">
          <a:xfrm>
            <a:off x="3558872" y="1459583"/>
            <a:ext cx="2619022" cy="3044825"/>
          </a:xfrm>
          <a:custGeom>
            <a:avLst/>
            <a:gdLst>
              <a:gd name="T0" fmla="*/ 553107085 w 5977"/>
              <a:gd name="T1" fmla="*/ 70285550 h 6949"/>
              <a:gd name="T2" fmla="*/ 487233550 w 5977"/>
              <a:gd name="T3" fmla="*/ 359685891 h 6949"/>
              <a:gd name="T4" fmla="*/ 350301198 w 5977"/>
              <a:gd name="T5" fmla="*/ 115798432 h 6949"/>
              <a:gd name="T6" fmla="*/ 336665723 w 5977"/>
              <a:gd name="T7" fmla="*/ 128664779 h 6949"/>
              <a:gd name="T8" fmla="*/ 487425501 w 5977"/>
              <a:gd name="T9" fmla="*/ 487966836 h 6949"/>
              <a:gd name="T10" fmla="*/ 426737689 w 5977"/>
              <a:gd name="T11" fmla="*/ 535784040 h 6949"/>
              <a:gd name="T12" fmla="*/ 102747252 w 5977"/>
              <a:gd name="T13" fmla="*/ 361990214 h 6949"/>
              <a:gd name="T14" fmla="*/ 72211396 w 5977"/>
              <a:gd name="T15" fmla="*/ 375625106 h 6949"/>
              <a:gd name="T16" fmla="*/ 300559805 w 5977"/>
              <a:gd name="T17" fmla="*/ 476252431 h 6949"/>
              <a:gd name="T18" fmla="*/ 458810023 w 5977"/>
              <a:gd name="T19" fmla="*/ 679236091 h 6949"/>
              <a:gd name="T20" fmla="*/ 410029258 w 5977"/>
              <a:gd name="T21" fmla="*/ 814238084 h 6949"/>
              <a:gd name="T22" fmla="*/ 2304717 w 5977"/>
              <a:gd name="T23" fmla="*/ 744144451 h 6949"/>
              <a:gd name="T24" fmla="*/ 0 w 5977"/>
              <a:gd name="T25" fmla="*/ 778519119 h 6949"/>
              <a:gd name="T26" fmla="*/ 419439638 w 5977"/>
              <a:gd name="T27" fmla="*/ 879530717 h 6949"/>
              <a:gd name="T28" fmla="*/ 430770396 w 5977"/>
              <a:gd name="T29" fmla="*/ 1158560951 h 6949"/>
              <a:gd name="T30" fmla="*/ 300559805 w 5977"/>
              <a:gd name="T31" fmla="*/ 1274167466 h 6949"/>
              <a:gd name="T32" fmla="*/ 174382360 w 5977"/>
              <a:gd name="T33" fmla="*/ 1298364383 h 6949"/>
              <a:gd name="T34" fmla="*/ 763979262 w 5977"/>
              <a:gd name="T35" fmla="*/ 1322752778 h 6949"/>
              <a:gd name="T36" fmla="*/ 853474940 w 5977"/>
              <a:gd name="T37" fmla="*/ 1303164944 h 6949"/>
              <a:gd name="T38" fmla="*/ 766283979 w 5977"/>
              <a:gd name="T39" fmla="*/ 1282233251 h 6949"/>
              <a:gd name="T40" fmla="*/ 599391621 w 5977"/>
              <a:gd name="T41" fmla="*/ 1171043463 h 6949"/>
              <a:gd name="T42" fmla="*/ 595934326 w 5977"/>
              <a:gd name="T43" fmla="*/ 916593980 h 6949"/>
              <a:gd name="T44" fmla="*/ 886123563 w 5977"/>
              <a:gd name="T45" fmla="*/ 798298870 h 6949"/>
              <a:gd name="T46" fmla="*/ 1147889272 w 5977"/>
              <a:gd name="T47" fmla="*/ 773910474 h 6949"/>
              <a:gd name="T48" fmla="*/ 1146544744 w 5977"/>
              <a:gd name="T49" fmla="*/ 735310997 h 6949"/>
              <a:gd name="T50" fmla="*/ 1096611840 w 5977"/>
              <a:gd name="T51" fmla="*/ 748561178 h 6949"/>
              <a:gd name="T52" fmla="*/ 589788853 w 5977"/>
              <a:gd name="T53" fmla="*/ 814814274 h 6949"/>
              <a:gd name="T54" fmla="*/ 635305150 w 5977"/>
              <a:gd name="T55" fmla="*/ 568238220 h 6949"/>
              <a:gd name="T56" fmla="*/ 1048982776 w 5977"/>
              <a:gd name="T57" fmla="*/ 422866120 h 6949"/>
              <a:gd name="T58" fmla="*/ 1035347301 w 5977"/>
              <a:gd name="T59" fmla="*/ 406926906 h 6949"/>
              <a:gd name="T60" fmla="*/ 734403157 w 5977"/>
              <a:gd name="T61" fmla="*/ 474524299 h 6949"/>
              <a:gd name="T62" fmla="*/ 560020797 w 5977"/>
              <a:gd name="T63" fmla="*/ 545386039 h 6949"/>
              <a:gd name="T64" fmla="*/ 592093570 w 5977"/>
              <a:gd name="T65" fmla="*/ 456472680 h 6949"/>
              <a:gd name="T66" fmla="*/ 779535115 w 5977"/>
              <a:gd name="T67" fmla="*/ 194533602 h 6949"/>
              <a:gd name="T68" fmla="*/ 656430626 w 5977"/>
              <a:gd name="T69" fmla="*/ 351812462 h 6949"/>
              <a:gd name="T70" fmla="*/ 538895321 w 5977"/>
              <a:gd name="T71" fmla="*/ 408463120 h 6949"/>
              <a:gd name="T72" fmla="*/ 572120233 w 5977"/>
              <a:gd name="T73" fmla="*/ 103700193 h 6949"/>
              <a:gd name="T74" fmla="*/ 563093753 w 5977"/>
              <a:gd name="T75" fmla="*/ 191917 h 6949"/>
              <a:gd name="T76" fmla="*/ 534862176 w 5977"/>
              <a:gd name="T77" fmla="*/ 0 h 694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30" tIns="45715" rIns="91430" bIns="45715"/>
          <a:lstStyle/>
          <a:p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橢圓 4"/>
          <p:cNvSpPr/>
          <p:nvPr/>
        </p:nvSpPr>
        <p:spPr>
          <a:xfrm>
            <a:off x="3098559" y="1832644"/>
            <a:ext cx="712691" cy="711200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marL="233657" indent="-233657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199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Microsoft JhengHei" panose="020B0604030504040204" charset="-120"/>
            </a:endParaRPr>
          </a:p>
        </p:txBody>
      </p:sp>
      <p:sp>
        <p:nvSpPr>
          <p:cNvPr id="4" name="橢圓 6"/>
          <p:cNvSpPr/>
          <p:nvPr/>
        </p:nvSpPr>
        <p:spPr>
          <a:xfrm>
            <a:off x="4511244" y="867444"/>
            <a:ext cx="712691" cy="712788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marL="233657" indent="-233657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199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Microsoft JhengHei" panose="020B0604030504040204" charset="-120"/>
            </a:endParaRPr>
          </a:p>
        </p:txBody>
      </p:sp>
      <p:sp>
        <p:nvSpPr>
          <p:cNvPr id="5" name="橢圓 8"/>
          <p:cNvSpPr/>
          <p:nvPr/>
        </p:nvSpPr>
        <p:spPr>
          <a:xfrm>
            <a:off x="5820754" y="2075532"/>
            <a:ext cx="712692" cy="711200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91430" tIns="45715" rIns="91430" bIns="45715"/>
          <a:lstStyle/>
          <a:p>
            <a:pPr marL="233657" indent="-233657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FontTx/>
              <a:buChar char="•"/>
              <a:defRPr/>
            </a:pPr>
            <a:endParaRPr lang="zh-TW" altLang="en-US" sz="3199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Microsoft JhengHei" panose="020B0604030504040204" charset="-12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03322" y="2796258"/>
            <a:ext cx="711105" cy="712787"/>
            <a:chOff x="2903097" y="2796257"/>
            <a:chExt cx="711200" cy="712787"/>
          </a:xfrm>
        </p:grpSpPr>
        <p:sp>
          <p:nvSpPr>
            <p:cNvPr id="7" name="橢圓 3"/>
            <p:cNvSpPr/>
            <p:nvPr/>
          </p:nvSpPr>
          <p:spPr>
            <a:xfrm>
              <a:off x="2903097" y="2796257"/>
              <a:ext cx="711200" cy="712787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657" indent="-233657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199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Microsoft JhengHei" panose="020B0604030504040204" charset="-120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>
              <a:off x="3028510" y="2959769"/>
              <a:ext cx="458787" cy="385763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719187" y="1304007"/>
            <a:ext cx="712692" cy="711200"/>
            <a:chOff x="3719072" y="1304007"/>
            <a:chExt cx="712788" cy="711200"/>
          </a:xfrm>
        </p:grpSpPr>
        <p:sp>
          <p:nvSpPr>
            <p:cNvPr id="10" name="橢圓 5"/>
            <p:cNvSpPr/>
            <p:nvPr/>
          </p:nvSpPr>
          <p:spPr>
            <a:xfrm>
              <a:off x="3719072" y="1304007"/>
              <a:ext cx="712788" cy="7112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657" indent="-233657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199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Microsoft JhengHei" panose="020B0604030504040204" charset="-120"/>
              </a:endParaRPr>
            </a:p>
          </p:txBody>
        </p:sp>
        <p:sp>
          <p:nvSpPr>
            <p:cNvPr id="11" name="KSO_Shape"/>
            <p:cNvSpPr/>
            <p:nvPr/>
          </p:nvSpPr>
          <p:spPr bwMode="auto">
            <a:xfrm>
              <a:off x="3930210" y="1497682"/>
              <a:ext cx="288925" cy="323850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223934" y="1456408"/>
            <a:ext cx="712692" cy="712787"/>
            <a:chOff x="5224022" y="1456407"/>
            <a:chExt cx="712788" cy="712787"/>
          </a:xfrm>
        </p:grpSpPr>
        <p:sp>
          <p:nvSpPr>
            <p:cNvPr id="13" name="橢圓 7"/>
            <p:cNvSpPr/>
            <p:nvPr/>
          </p:nvSpPr>
          <p:spPr>
            <a:xfrm>
              <a:off x="5224022" y="1456407"/>
              <a:ext cx="712788" cy="712787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657" indent="-233657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199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Microsoft JhengHei" panose="020B0604030504040204" charset="-120"/>
              </a:endParaRPr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5390710" y="1619919"/>
              <a:ext cx="414337" cy="35242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36626" y="2981994"/>
            <a:ext cx="711105" cy="711200"/>
            <a:chOff x="5936810" y="2981994"/>
            <a:chExt cx="711200" cy="711200"/>
          </a:xfrm>
        </p:grpSpPr>
        <p:sp>
          <p:nvSpPr>
            <p:cNvPr id="16" name="橢圓 9"/>
            <p:cNvSpPr/>
            <p:nvPr/>
          </p:nvSpPr>
          <p:spPr>
            <a:xfrm>
              <a:off x="5936810" y="2981994"/>
              <a:ext cx="711200" cy="7112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657" indent="-233657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  <a:defRPr/>
              </a:pPr>
              <a:endParaRPr lang="zh-TW" altLang="en-US" sz="3199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Microsoft JhengHei" panose="020B0604030504040204" charset="-120"/>
              </a:endParaRPr>
            </a:p>
          </p:txBody>
        </p:sp>
        <p:sp>
          <p:nvSpPr>
            <p:cNvPr id="17" name="KSO_Shape"/>
            <p:cNvSpPr>
              <a:spLocks noChangeArrowheads="1"/>
            </p:cNvSpPr>
            <p:nvPr/>
          </p:nvSpPr>
          <p:spPr bwMode="auto">
            <a:xfrm>
              <a:off x="6090797" y="3175669"/>
              <a:ext cx="403225" cy="323850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799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" name="文本框 8"/>
          <p:cNvSpPr txBox="1"/>
          <p:nvPr/>
        </p:nvSpPr>
        <p:spPr>
          <a:xfrm>
            <a:off x="739648" y="2960911"/>
            <a:ext cx="2163675" cy="577081"/>
          </a:xfrm>
          <a:prstGeom prst="rect">
            <a:avLst/>
          </a:prstGeom>
          <a:noFill/>
        </p:spPr>
        <p:txBody>
          <a:bodyPr wrap="square" lIns="68573" tIns="34286" rIns="68573" bIns="34286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输输标题</a:t>
            </a:r>
            <a:endParaRPr lang="en-US" altLang="zh-CN" sz="1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请在此粘贴或者输入你的文字内容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请在此粘贴或者输入你的文字内</a:t>
            </a:r>
            <a:r>
              <a:rPr lang="zh-CN" altLang="en-US" sz="1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</a:t>
            </a:r>
            <a:endParaRPr lang="en-US" altLang="zh-CN" sz="1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8"/>
          <p:cNvSpPr txBox="1"/>
          <p:nvPr/>
        </p:nvSpPr>
        <p:spPr>
          <a:xfrm>
            <a:off x="6708948" y="3053677"/>
            <a:ext cx="2163675" cy="561692"/>
          </a:xfrm>
          <a:prstGeom prst="rect">
            <a:avLst/>
          </a:prstGeom>
          <a:noFill/>
        </p:spPr>
        <p:txBody>
          <a:bodyPr wrap="square" lIns="68573" tIns="34286" rIns="68573" bIns="34286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1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请在此粘贴或者输入你的文字内容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请在此粘贴或者输入你的文字内容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8"/>
          <p:cNvSpPr txBox="1"/>
          <p:nvPr/>
        </p:nvSpPr>
        <p:spPr>
          <a:xfrm>
            <a:off x="1488295" y="1291138"/>
            <a:ext cx="2163675" cy="561692"/>
          </a:xfrm>
          <a:prstGeom prst="rect">
            <a:avLst/>
          </a:prstGeom>
          <a:noFill/>
        </p:spPr>
        <p:txBody>
          <a:bodyPr wrap="square" lIns="68573" tIns="34286" rIns="68573" bIns="34286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1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请在此粘贴或者输入你的文字内容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请在此粘贴或者输入你的文字内容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5960301" y="1536303"/>
            <a:ext cx="2163675" cy="561692"/>
          </a:xfrm>
          <a:prstGeom prst="rect">
            <a:avLst/>
          </a:prstGeom>
          <a:noFill/>
        </p:spPr>
        <p:txBody>
          <a:bodyPr wrap="square" lIns="68573" tIns="34286" rIns="68573" bIns="34286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en-US" altLang="zh-CN" sz="14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请在此粘贴或者输入你的文字内容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请在此粘贴或者输入你的文字内容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30" tIns="45715" rIns="91430" bIns="45715" rtlCol="0" anchor="ctr"/>
          <a:lstStyle/>
          <a:p>
            <a:fld id="{E050F338-EFDA-4F8E-882C-DA95E7E9D7D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12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"/>
          <p:cNvGrpSpPr/>
          <p:nvPr/>
        </p:nvGrpSpPr>
        <p:grpSpPr>
          <a:xfrm>
            <a:off x="6517998" y="1252166"/>
            <a:ext cx="1023799" cy="2614612"/>
            <a:chOff x="6518260" y="1252165"/>
            <a:chExt cx="1023937" cy="2614612"/>
          </a:xfrm>
          <a:solidFill>
            <a:schemeClr val="accent4"/>
          </a:solidFill>
        </p:grpSpPr>
        <p:sp>
          <p:nvSpPr>
            <p:cNvPr id="150" name="Freeform 5"/>
            <p:cNvSpPr>
              <a:spLocks noChangeArrowheads="1"/>
            </p:cNvSpPr>
            <p:nvPr/>
          </p:nvSpPr>
          <p:spPr bwMode="auto">
            <a:xfrm>
              <a:off x="6518260" y="1703015"/>
              <a:ext cx="1023937" cy="2163762"/>
            </a:xfrm>
            <a:custGeom>
              <a:avLst/>
              <a:gdLst>
                <a:gd name="T0" fmla="*/ 207 w 273"/>
                <a:gd name="T1" fmla="*/ 0 h 577"/>
                <a:gd name="T2" fmla="*/ 70 w 273"/>
                <a:gd name="T3" fmla="*/ 0 h 577"/>
                <a:gd name="T4" fmla="*/ 0 w 273"/>
                <a:gd name="T5" fmla="*/ 56 h 577"/>
                <a:gd name="T6" fmla="*/ 0 w 273"/>
                <a:gd name="T7" fmla="*/ 58 h 577"/>
                <a:gd name="T8" fmla="*/ 0 w 273"/>
                <a:gd name="T9" fmla="*/ 67 h 577"/>
                <a:gd name="T10" fmla="*/ 0 w 273"/>
                <a:gd name="T11" fmla="*/ 259 h 577"/>
                <a:gd name="T12" fmla="*/ 23 w 273"/>
                <a:gd name="T13" fmla="*/ 282 h 577"/>
                <a:gd name="T14" fmla="*/ 45 w 273"/>
                <a:gd name="T15" fmla="*/ 259 h 577"/>
                <a:gd name="T16" fmla="*/ 45 w 273"/>
                <a:gd name="T17" fmla="*/ 93 h 577"/>
                <a:gd name="T18" fmla="*/ 65 w 273"/>
                <a:gd name="T19" fmla="*/ 93 h 577"/>
                <a:gd name="T20" fmla="*/ 65 w 273"/>
                <a:gd name="T21" fmla="*/ 252 h 577"/>
                <a:gd name="T22" fmla="*/ 65 w 273"/>
                <a:gd name="T23" fmla="*/ 259 h 577"/>
                <a:gd name="T24" fmla="*/ 65 w 273"/>
                <a:gd name="T25" fmla="*/ 543 h 577"/>
                <a:gd name="T26" fmla="*/ 97 w 273"/>
                <a:gd name="T27" fmla="*/ 577 h 577"/>
                <a:gd name="T28" fmla="*/ 128 w 273"/>
                <a:gd name="T29" fmla="*/ 543 h 577"/>
                <a:gd name="T30" fmla="*/ 128 w 273"/>
                <a:gd name="T31" fmla="*/ 292 h 577"/>
                <a:gd name="T32" fmla="*/ 144 w 273"/>
                <a:gd name="T33" fmla="*/ 292 h 577"/>
                <a:gd name="T34" fmla="*/ 144 w 273"/>
                <a:gd name="T35" fmla="*/ 543 h 577"/>
                <a:gd name="T36" fmla="*/ 176 w 273"/>
                <a:gd name="T37" fmla="*/ 577 h 577"/>
                <a:gd name="T38" fmla="*/ 207 w 273"/>
                <a:gd name="T39" fmla="*/ 543 h 577"/>
                <a:gd name="T40" fmla="*/ 207 w 273"/>
                <a:gd name="T41" fmla="*/ 252 h 577"/>
                <a:gd name="T42" fmla="*/ 207 w 273"/>
                <a:gd name="T43" fmla="*/ 250 h 577"/>
                <a:gd name="T44" fmla="*/ 207 w 273"/>
                <a:gd name="T45" fmla="*/ 93 h 577"/>
                <a:gd name="T46" fmla="*/ 225 w 273"/>
                <a:gd name="T47" fmla="*/ 93 h 577"/>
                <a:gd name="T48" fmla="*/ 225 w 273"/>
                <a:gd name="T49" fmla="*/ 259 h 577"/>
                <a:gd name="T50" fmla="*/ 249 w 273"/>
                <a:gd name="T51" fmla="*/ 282 h 577"/>
                <a:gd name="T52" fmla="*/ 273 w 273"/>
                <a:gd name="T53" fmla="*/ 259 h 577"/>
                <a:gd name="T54" fmla="*/ 273 w 273"/>
                <a:gd name="T55" fmla="*/ 67 h 577"/>
                <a:gd name="T56" fmla="*/ 273 w 273"/>
                <a:gd name="T57" fmla="*/ 58 h 577"/>
                <a:gd name="T58" fmla="*/ 273 w 273"/>
                <a:gd name="T59" fmla="*/ 54 h 577"/>
                <a:gd name="T60" fmla="*/ 207 w 273"/>
                <a:gd name="T61" fmla="*/ 0 h 57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73"/>
                <a:gd name="T94" fmla="*/ 0 h 577"/>
                <a:gd name="T95" fmla="*/ 273 w 273"/>
                <a:gd name="T96" fmla="*/ 577 h 57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73" h="577">
                  <a:moveTo>
                    <a:pt x="207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19" y="1"/>
                    <a:pt x="0" y="42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2"/>
                    <a:pt x="10" y="282"/>
                    <a:pt x="23" y="282"/>
                  </a:cubicBezTo>
                  <a:cubicBezTo>
                    <a:pt x="35" y="282"/>
                    <a:pt x="45" y="272"/>
                    <a:pt x="45" y="259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5" y="255"/>
                    <a:pt x="65" y="257"/>
                    <a:pt x="65" y="259"/>
                  </a:cubicBezTo>
                  <a:cubicBezTo>
                    <a:pt x="65" y="543"/>
                    <a:pt x="65" y="543"/>
                    <a:pt x="65" y="543"/>
                  </a:cubicBezTo>
                  <a:cubicBezTo>
                    <a:pt x="65" y="562"/>
                    <a:pt x="79" y="577"/>
                    <a:pt x="97" y="577"/>
                  </a:cubicBezTo>
                  <a:cubicBezTo>
                    <a:pt x="114" y="577"/>
                    <a:pt x="128" y="562"/>
                    <a:pt x="128" y="543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44" y="292"/>
                    <a:pt x="144" y="292"/>
                    <a:pt x="144" y="292"/>
                  </a:cubicBezTo>
                  <a:cubicBezTo>
                    <a:pt x="144" y="543"/>
                    <a:pt x="144" y="543"/>
                    <a:pt x="144" y="543"/>
                  </a:cubicBezTo>
                  <a:cubicBezTo>
                    <a:pt x="144" y="562"/>
                    <a:pt x="158" y="577"/>
                    <a:pt x="176" y="577"/>
                  </a:cubicBezTo>
                  <a:cubicBezTo>
                    <a:pt x="193" y="577"/>
                    <a:pt x="207" y="562"/>
                    <a:pt x="207" y="543"/>
                  </a:cubicBezTo>
                  <a:cubicBezTo>
                    <a:pt x="207" y="252"/>
                    <a:pt x="207" y="252"/>
                    <a:pt x="207" y="252"/>
                  </a:cubicBezTo>
                  <a:cubicBezTo>
                    <a:pt x="207" y="250"/>
                    <a:pt x="207" y="250"/>
                    <a:pt x="207" y="250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259"/>
                    <a:pt x="225" y="259"/>
                    <a:pt x="225" y="259"/>
                  </a:cubicBezTo>
                  <a:cubicBezTo>
                    <a:pt x="225" y="272"/>
                    <a:pt x="235" y="282"/>
                    <a:pt x="249" y="282"/>
                  </a:cubicBezTo>
                  <a:cubicBezTo>
                    <a:pt x="262" y="282"/>
                    <a:pt x="273" y="272"/>
                    <a:pt x="273" y="259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3" y="58"/>
                    <a:pt x="273" y="58"/>
                    <a:pt x="273" y="58"/>
                  </a:cubicBezTo>
                  <a:cubicBezTo>
                    <a:pt x="273" y="54"/>
                    <a:pt x="273" y="54"/>
                    <a:pt x="273" y="54"/>
                  </a:cubicBezTo>
                  <a:cubicBezTo>
                    <a:pt x="273" y="36"/>
                    <a:pt x="251" y="0"/>
                    <a:pt x="2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51" name="Oval 6"/>
            <p:cNvSpPr>
              <a:spLocks noChangeArrowheads="1"/>
            </p:cNvSpPr>
            <p:nvPr/>
          </p:nvSpPr>
          <p:spPr bwMode="auto">
            <a:xfrm>
              <a:off x="6826235" y="1252165"/>
              <a:ext cx="407987" cy="41275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35489" y="1252166"/>
            <a:ext cx="1023799" cy="2614612"/>
            <a:chOff x="3435335" y="1252165"/>
            <a:chExt cx="1023937" cy="2614612"/>
          </a:xfrm>
        </p:grpSpPr>
        <p:sp>
          <p:nvSpPr>
            <p:cNvPr id="152" name="Freeform 9"/>
            <p:cNvSpPr>
              <a:spLocks noChangeArrowheads="1"/>
            </p:cNvSpPr>
            <p:nvPr/>
          </p:nvSpPr>
          <p:spPr bwMode="auto">
            <a:xfrm>
              <a:off x="3435335" y="2561852"/>
              <a:ext cx="168275" cy="198438"/>
            </a:xfrm>
            <a:custGeom>
              <a:avLst/>
              <a:gdLst>
                <a:gd name="T0" fmla="*/ 0 w 45"/>
                <a:gd name="T1" fmla="*/ 30 h 53"/>
                <a:gd name="T2" fmla="*/ 22 w 45"/>
                <a:gd name="T3" fmla="*/ 53 h 53"/>
                <a:gd name="T4" fmla="*/ 45 w 45"/>
                <a:gd name="T5" fmla="*/ 30 h 53"/>
                <a:gd name="T6" fmla="*/ 45 w 45"/>
                <a:gd name="T7" fmla="*/ 0 h 53"/>
                <a:gd name="T8" fmla="*/ 0 w 45"/>
                <a:gd name="T9" fmla="*/ 0 h 53"/>
                <a:gd name="T10" fmla="*/ 0 w 45"/>
                <a:gd name="T11" fmla="*/ 3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"/>
                <a:gd name="T19" fmla="*/ 0 h 53"/>
                <a:gd name="T20" fmla="*/ 45 w 45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" h="53">
                  <a:moveTo>
                    <a:pt x="0" y="30"/>
                  </a:moveTo>
                  <a:cubicBezTo>
                    <a:pt x="0" y="43"/>
                    <a:pt x="10" y="53"/>
                    <a:pt x="22" y="53"/>
                  </a:cubicBezTo>
                  <a:cubicBezTo>
                    <a:pt x="35" y="53"/>
                    <a:pt x="45" y="43"/>
                    <a:pt x="45" y="3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799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53" name="Freeform 10"/>
            <p:cNvSpPr>
              <a:spLocks noChangeArrowheads="1"/>
            </p:cNvSpPr>
            <p:nvPr/>
          </p:nvSpPr>
          <p:spPr bwMode="auto">
            <a:xfrm>
              <a:off x="3675047" y="2561852"/>
              <a:ext cx="536575" cy="1304925"/>
            </a:xfrm>
            <a:custGeom>
              <a:avLst/>
              <a:gdLst>
                <a:gd name="T0" fmla="*/ 0 w 143"/>
                <a:gd name="T1" fmla="*/ 23 h 348"/>
                <a:gd name="T2" fmla="*/ 1 w 143"/>
                <a:gd name="T3" fmla="*/ 30 h 348"/>
                <a:gd name="T4" fmla="*/ 1 w 143"/>
                <a:gd name="T5" fmla="*/ 314 h 348"/>
                <a:gd name="T6" fmla="*/ 33 w 143"/>
                <a:gd name="T7" fmla="*/ 348 h 348"/>
                <a:gd name="T8" fmla="*/ 64 w 143"/>
                <a:gd name="T9" fmla="*/ 314 h 348"/>
                <a:gd name="T10" fmla="*/ 64 w 143"/>
                <a:gd name="T11" fmla="*/ 63 h 348"/>
                <a:gd name="T12" fmla="*/ 80 w 143"/>
                <a:gd name="T13" fmla="*/ 63 h 348"/>
                <a:gd name="T14" fmla="*/ 80 w 143"/>
                <a:gd name="T15" fmla="*/ 314 h 348"/>
                <a:gd name="T16" fmla="*/ 112 w 143"/>
                <a:gd name="T17" fmla="*/ 348 h 348"/>
                <a:gd name="T18" fmla="*/ 143 w 143"/>
                <a:gd name="T19" fmla="*/ 314 h 348"/>
                <a:gd name="T20" fmla="*/ 143 w 143"/>
                <a:gd name="T21" fmla="*/ 23 h 348"/>
                <a:gd name="T22" fmla="*/ 143 w 143"/>
                <a:gd name="T23" fmla="*/ 21 h 348"/>
                <a:gd name="T24" fmla="*/ 143 w 143"/>
                <a:gd name="T25" fmla="*/ 0 h 348"/>
                <a:gd name="T26" fmla="*/ 0 w 143"/>
                <a:gd name="T27" fmla="*/ 0 h 348"/>
                <a:gd name="T28" fmla="*/ 0 w 143"/>
                <a:gd name="T29" fmla="*/ 23 h 3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3"/>
                <a:gd name="T46" fmla="*/ 0 h 348"/>
                <a:gd name="T47" fmla="*/ 143 w 143"/>
                <a:gd name="T48" fmla="*/ 348 h 3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3" h="348">
                  <a:moveTo>
                    <a:pt x="0" y="23"/>
                  </a:moveTo>
                  <a:cubicBezTo>
                    <a:pt x="0" y="26"/>
                    <a:pt x="1" y="28"/>
                    <a:pt x="1" y="30"/>
                  </a:cubicBezTo>
                  <a:cubicBezTo>
                    <a:pt x="1" y="314"/>
                    <a:pt x="1" y="314"/>
                    <a:pt x="1" y="314"/>
                  </a:cubicBezTo>
                  <a:cubicBezTo>
                    <a:pt x="1" y="333"/>
                    <a:pt x="15" y="348"/>
                    <a:pt x="33" y="348"/>
                  </a:cubicBezTo>
                  <a:cubicBezTo>
                    <a:pt x="50" y="348"/>
                    <a:pt x="64" y="333"/>
                    <a:pt x="64" y="314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314"/>
                    <a:pt x="80" y="314"/>
                    <a:pt x="80" y="314"/>
                  </a:cubicBezTo>
                  <a:cubicBezTo>
                    <a:pt x="80" y="333"/>
                    <a:pt x="94" y="348"/>
                    <a:pt x="112" y="348"/>
                  </a:cubicBezTo>
                  <a:cubicBezTo>
                    <a:pt x="129" y="348"/>
                    <a:pt x="143" y="333"/>
                    <a:pt x="143" y="31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54" name="Freeform 11"/>
            <p:cNvSpPr>
              <a:spLocks noChangeArrowheads="1"/>
            </p:cNvSpPr>
            <p:nvPr/>
          </p:nvSpPr>
          <p:spPr bwMode="auto">
            <a:xfrm>
              <a:off x="4275122" y="2561852"/>
              <a:ext cx="184150" cy="198438"/>
            </a:xfrm>
            <a:custGeom>
              <a:avLst/>
              <a:gdLst>
                <a:gd name="T0" fmla="*/ 0 w 49"/>
                <a:gd name="T1" fmla="*/ 0 h 53"/>
                <a:gd name="T2" fmla="*/ 0 w 49"/>
                <a:gd name="T3" fmla="*/ 30 h 53"/>
                <a:gd name="T4" fmla="*/ 25 w 49"/>
                <a:gd name="T5" fmla="*/ 53 h 53"/>
                <a:gd name="T6" fmla="*/ 49 w 49"/>
                <a:gd name="T7" fmla="*/ 30 h 53"/>
                <a:gd name="T8" fmla="*/ 49 w 49"/>
                <a:gd name="T9" fmla="*/ 0 h 53"/>
                <a:gd name="T10" fmla="*/ 0 w 49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9"/>
                <a:gd name="T19" fmla="*/ 0 h 53"/>
                <a:gd name="T20" fmla="*/ 49 w 49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9" h="53">
                  <a:moveTo>
                    <a:pt x="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43"/>
                    <a:pt x="11" y="53"/>
                    <a:pt x="25" y="53"/>
                  </a:cubicBezTo>
                  <a:cubicBezTo>
                    <a:pt x="38" y="53"/>
                    <a:pt x="49" y="43"/>
                    <a:pt x="49" y="3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799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55" name="Freeform 12"/>
            <p:cNvSpPr>
              <a:spLocks noChangeArrowheads="1"/>
            </p:cNvSpPr>
            <p:nvPr/>
          </p:nvSpPr>
          <p:spPr bwMode="auto">
            <a:xfrm>
              <a:off x="3435335" y="1703015"/>
              <a:ext cx="1023937" cy="858837"/>
            </a:xfrm>
            <a:custGeom>
              <a:avLst/>
              <a:gdLst>
                <a:gd name="T0" fmla="*/ 273 w 273"/>
                <a:gd name="T1" fmla="*/ 67 h 229"/>
                <a:gd name="T2" fmla="*/ 273 w 273"/>
                <a:gd name="T3" fmla="*/ 58 h 229"/>
                <a:gd name="T4" fmla="*/ 273 w 273"/>
                <a:gd name="T5" fmla="*/ 54 h 229"/>
                <a:gd name="T6" fmla="*/ 207 w 273"/>
                <a:gd name="T7" fmla="*/ 0 h 229"/>
                <a:gd name="T8" fmla="*/ 69 w 273"/>
                <a:gd name="T9" fmla="*/ 0 h 229"/>
                <a:gd name="T10" fmla="*/ 0 w 273"/>
                <a:gd name="T11" fmla="*/ 56 h 229"/>
                <a:gd name="T12" fmla="*/ 0 w 273"/>
                <a:gd name="T13" fmla="*/ 58 h 229"/>
                <a:gd name="T14" fmla="*/ 0 w 273"/>
                <a:gd name="T15" fmla="*/ 67 h 229"/>
                <a:gd name="T16" fmla="*/ 0 w 273"/>
                <a:gd name="T17" fmla="*/ 229 h 229"/>
                <a:gd name="T18" fmla="*/ 45 w 273"/>
                <a:gd name="T19" fmla="*/ 229 h 229"/>
                <a:gd name="T20" fmla="*/ 45 w 273"/>
                <a:gd name="T21" fmla="*/ 93 h 229"/>
                <a:gd name="T22" fmla="*/ 64 w 273"/>
                <a:gd name="T23" fmla="*/ 93 h 229"/>
                <a:gd name="T24" fmla="*/ 64 w 273"/>
                <a:gd name="T25" fmla="*/ 229 h 229"/>
                <a:gd name="T26" fmla="*/ 207 w 273"/>
                <a:gd name="T27" fmla="*/ 229 h 229"/>
                <a:gd name="T28" fmla="*/ 207 w 273"/>
                <a:gd name="T29" fmla="*/ 93 h 229"/>
                <a:gd name="T30" fmla="*/ 224 w 273"/>
                <a:gd name="T31" fmla="*/ 93 h 229"/>
                <a:gd name="T32" fmla="*/ 224 w 273"/>
                <a:gd name="T33" fmla="*/ 229 h 229"/>
                <a:gd name="T34" fmla="*/ 273 w 273"/>
                <a:gd name="T35" fmla="*/ 229 h 229"/>
                <a:gd name="T36" fmla="*/ 273 w 273"/>
                <a:gd name="T37" fmla="*/ 67 h 22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3"/>
                <a:gd name="T58" fmla="*/ 0 h 229"/>
                <a:gd name="T59" fmla="*/ 273 w 273"/>
                <a:gd name="T60" fmla="*/ 229 h 22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3" h="229">
                  <a:moveTo>
                    <a:pt x="273" y="67"/>
                  </a:moveTo>
                  <a:cubicBezTo>
                    <a:pt x="273" y="58"/>
                    <a:pt x="273" y="58"/>
                    <a:pt x="273" y="58"/>
                  </a:cubicBezTo>
                  <a:cubicBezTo>
                    <a:pt x="273" y="54"/>
                    <a:pt x="273" y="54"/>
                    <a:pt x="273" y="54"/>
                  </a:cubicBezTo>
                  <a:cubicBezTo>
                    <a:pt x="273" y="36"/>
                    <a:pt x="250" y="0"/>
                    <a:pt x="20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9" y="1"/>
                    <a:pt x="0" y="42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45" y="229"/>
                    <a:pt x="45" y="229"/>
                    <a:pt x="45" y="229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24" y="229"/>
                    <a:pt x="224" y="229"/>
                    <a:pt x="224" y="229"/>
                  </a:cubicBezTo>
                  <a:cubicBezTo>
                    <a:pt x="273" y="229"/>
                    <a:pt x="273" y="229"/>
                    <a:pt x="273" y="229"/>
                  </a:cubicBezTo>
                  <a:lnTo>
                    <a:pt x="273" y="67"/>
                  </a:lnTo>
                  <a:close/>
                </a:path>
              </a:pathLst>
            </a:cu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799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56" name="Oval 13"/>
            <p:cNvSpPr>
              <a:spLocks noChangeArrowheads="1"/>
            </p:cNvSpPr>
            <p:nvPr/>
          </p:nvSpPr>
          <p:spPr bwMode="auto">
            <a:xfrm>
              <a:off x="3743310" y="1252165"/>
              <a:ext cx="407987" cy="412750"/>
            </a:xfrm>
            <a:prstGeom prst="ellipse">
              <a:avLst/>
            </a:pr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799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76742" y="1252166"/>
            <a:ext cx="1023800" cy="2614612"/>
            <a:chOff x="4976797" y="1252165"/>
            <a:chExt cx="1023938" cy="2614612"/>
          </a:xfrm>
        </p:grpSpPr>
        <p:sp>
          <p:nvSpPr>
            <p:cNvPr id="157" name="Freeform 14"/>
            <p:cNvSpPr>
              <a:spLocks noChangeArrowheads="1"/>
            </p:cNvSpPr>
            <p:nvPr/>
          </p:nvSpPr>
          <p:spPr bwMode="auto">
            <a:xfrm>
              <a:off x="4979972" y="1703015"/>
              <a:ext cx="1017588" cy="179387"/>
            </a:xfrm>
            <a:custGeom>
              <a:avLst/>
              <a:gdLst>
                <a:gd name="T0" fmla="*/ 206 w 271"/>
                <a:gd name="T1" fmla="*/ 0 h 48"/>
                <a:gd name="T2" fmla="*/ 69 w 271"/>
                <a:gd name="T3" fmla="*/ 0 h 48"/>
                <a:gd name="T4" fmla="*/ 0 w 271"/>
                <a:gd name="T5" fmla="*/ 48 h 48"/>
                <a:gd name="T6" fmla="*/ 271 w 271"/>
                <a:gd name="T7" fmla="*/ 48 h 48"/>
                <a:gd name="T8" fmla="*/ 206 w 271"/>
                <a:gd name="T9" fmla="*/ 0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1"/>
                <a:gd name="T16" fmla="*/ 0 h 48"/>
                <a:gd name="T17" fmla="*/ 271 w 271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1" h="48">
                  <a:moveTo>
                    <a:pt x="206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26" y="1"/>
                    <a:pt x="6" y="30"/>
                    <a:pt x="0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67" y="29"/>
                    <a:pt x="245" y="0"/>
                    <a:pt x="206" y="0"/>
                  </a:cubicBezTo>
                  <a:close/>
                </a:path>
              </a:pathLst>
            </a:cu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799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58" name="Freeform 15"/>
            <p:cNvSpPr>
              <a:spLocks noChangeArrowheads="1"/>
            </p:cNvSpPr>
            <p:nvPr/>
          </p:nvSpPr>
          <p:spPr bwMode="auto">
            <a:xfrm>
              <a:off x="4976797" y="1882402"/>
              <a:ext cx="1023938" cy="1984375"/>
            </a:xfrm>
            <a:custGeom>
              <a:avLst/>
              <a:gdLst>
                <a:gd name="T0" fmla="*/ 1 w 273"/>
                <a:gd name="T1" fmla="*/ 0 h 529"/>
                <a:gd name="T2" fmla="*/ 0 w 273"/>
                <a:gd name="T3" fmla="*/ 8 h 529"/>
                <a:gd name="T4" fmla="*/ 0 w 273"/>
                <a:gd name="T5" fmla="*/ 10 h 529"/>
                <a:gd name="T6" fmla="*/ 0 w 273"/>
                <a:gd name="T7" fmla="*/ 19 h 529"/>
                <a:gd name="T8" fmla="*/ 0 w 273"/>
                <a:gd name="T9" fmla="*/ 211 h 529"/>
                <a:gd name="T10" fmla="*/ 22 w 273"/>
                <a:gd name="T11" fmla="*/ 234 h 529"/>
                <a:gd name="T12" fmla="*/ 45 w 273"/>
                <a:gd name="T13" fmla="*/ 211 h 529"/>
                <a:gd name="T14" fmla="*/ 45 w 273"/>
                <a:gd name="T15" fmla="*/ 45 h 529"/>
                <a:gd name="T16" fmla="*/ 65 w 273"/>
                <a:gd name="T17" fmla="*/ 45 h 529"/>
                <a:gd name="T18" fmla="*/ 65 w 273"/>
                <a:gd name="T19" fmla="*/ 204 h 529"/>
                <a:gd name="T20" fmla="*/ 65 w 273"/>
                <a:gd name="T21" fmla="*/ 211 h 529"/>
                <a:gd name="T22" fmla="*/ 65 w 273"/>
                <a:gd name="T23" fmla="*/ 495 h 529"/>
                <a:gd name="T24" fmla="*/ 97 w 273"/>
                <a:gd name="T25" fmla="*/ 529 h 529"/>
                <a:gd name="T26" fmla="*/ 128 w 273"/>
                <a:gd name="T27" fmla="*/ 495 h 529"/>
                <a:gd name="T28" fmla="*/ 128 w 273"/>
                <a:gd name="T29" fmla="*/ 244 h 529"/>
                <a:gd name="T30" fmla="*/ 144 w 273"/>
                <a:gd name="T31" fmla="*/ 244 h 529"/>
                <a:gd name="T32" fmla="*/ 144 w 273"/>
                <a:gd name="T33" fmla="*/ 495 h 529"/>
                <a:gd name="T34" fmla="*/ 176 w 273"/>
                <a:gd name="T35" fmla="*/ 529 h 529"/>
                <a:gd name="T36" fmla="*/ 207 w 273"/>
                <a:gd name="T37" fmla="*/ 495 h 529"/>
                <a:gd name="T38" fmla="*/ 207 w 273"/>
                <a:gd name="T39" fmla="*/ 204 h 529"/>
                <a:gd name="T40" fmla="*/ 207 w 273"/>
                <a:gd name="T41" fmla="*/ 202 h 529"/>
                <a:gd name="T42" fmla="*/ 207 w 273"/>
                <a:gd name="T43" fmla="*/ 45 h 529"/>
                <a:gd name="T44" fmla="*/ 224 w 273"/>
                <a:gd name="T45" fmla="*/ 45 h 529"/>
                <a:gd name="T46" fmla="*/ 224 w 273"/>
                <a:gd name="T47" fmla="*/ 211 h 529"/>
                <a:gd name="T48" fmla="*/ 249 w 273"/>
                <a:gd name="T49" fmla="*/ 234 h 529"/>
                <a:gd name="T50" fmla="*/ 273 w 273"/>
                <a:gd name="T51" fmla="*/ 211 h 529"/>
                <a:gd name="T52" fmla="*/ 273 w 273"/>
                <a:gd name="T53" fmla="*/ 19 h 529"/>
                <a:gd name="T54" fmla="*/ 273 w 273"/>
                <a:gd name="T55" fmla="*/ 10 h 529"/>
                <a:gd name="T56" fmla="*/ 273 w 273"/>
                <a:gd name="T57" fmla="*/ 6 h 529"/>
                <a:gd name="T58" fmla="*/ 272 w 273"/>
                <a:gd name="T59" fmla="*/ 0 h 529"/>
                <a:gd name="T60" fmla="*/ 1 w 273"/>
                <a:gd name="T61" fmla="*/ 0 h 52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73"/>
                <a:gd name="T94" fmla="*/ 0 h 529"/>
                <a:gd name="T95" fmla="*/ 273 w 273"/>
                <a:gd name="T96" fmla="*/ 529 h 52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73" h="529">
                  <a:moveTo>
                    <a:pt x="1" y="0"/>
                  </a:moveTo>
                  <a:cubicBezTo>
                    <a:pt x="0" y="3"/>
                    <a:pt x="0" y="6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24"/>
                    <a:pt x="10" y="234"/>
                    <a:pt x="22" y="234"/>
                  </a:cubicBezTo>
                  <a:cubicBezTo>
                    <a:pt x="35" y="234"/>
                    <a:pt x="45" y="224"/>
                    <a:pt x="45" y="211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65" y="207"/>
                    <a:pt x="65" y="209"/>
                    <a:pt x="65" y="211"/>
                  </a:cubicBezTo>
                  <a:cubicBezTo>
                    <a:pt x="65" y="495"/>
                    <a:pt x="65" y="495"/>
                    <a:pt x="65" y="495"/>
                  </a:cubicBezTo>
                  <a:cubicBezTo>
                    <a:pt x="65" y="514"/>
                    <a:pt x="79" y="529"/>
                    <a:pt x="97" y="529"/>
                  </a:cubicBezTo>
                  <a:cubicBezTo>
                    <a:pt x="114" y="529"/>
                    <a:pt x="128" y="514"/>
                    <a:pt x="128" y="495"/>
                  </a:cubicBezTo>
                  <a:cubicBezTo>
                    <a:pt x="128" y="244"/>
                    <a:pt x="128" y="244"/>
                    <a:pt x="128" y="244"/>
                  </a:cubicBezTo>
                  <a:cubicBezTo>
                    <a:pt x="144" y="244"/>
                    <a:pt x="144" y="244"/>
                    <a:pt x="144" y="244"/>
                  </a:cubicBezTo>
                  <a:cubicBezTo>
                    <a:pt x="144" y="495"/>
                    <a:pt x="144" y="495"/>
                    <a:pt x="144" y="495"/>
                  </a:cubicBezTo>
                  <a:cubicBezTo>
                    <a:pt x="144" y="514"/>
                    <a:pt x="158" y="529"/>
                    <a:pt x="176" y="529"/>
                  </a:cubicBezTo>
                  <a:cubicBezTo>
                    <a:pt x="193" y="529"/>
                    <a:pt x="207" y="514"/>
                    <a:pt x="207" y="495"/>
                  </a:cubicBezTo>
                  <a:cubicBezTo>
                    <a:pt x="207" y="204"/>
                    <a:pt x="207" y="204"/>
                    <a:pt x="207" y="20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4" y="224"/>
                    <a:pt x="235" y="234"/>
                    <a:pt x="249" y="234"/>
                  </a:cubicBezTo>
                  <a:cubicBezTo>
                    <a:pt x="262" y="234"/>
                    <a:pt x="273" y="224"/>
                    <a:pt x="273" y="211"/>
                  </a:cubicBezTo>
                  <a:cubicBezTo>
                    <a:pt x="273" y="19"/>
                    <a:pt x="273" y="19"/>
                    <a:pt x="273" y="19"/>
                  </a:cubicBezTo>
                  <a:cubicBezTo>
                    <a:pt x="273" y="10"/>
                    <a:pt x="273" y="10"/>
                    <a:pt x="273" y="10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4"/>
                    <a:pt x="273" y="2"/>
                    <a:pt x="27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59" name="Oval 16"/>
            <p:cNvSpPr>
              <a:spLocks noChangeArrowheads="1"/>
            </p:cNvSpPr>
            <p:nvPr/>
          </p:nvSpPr>
          <p:spPr bwMode="auto">
            <a:xfrm>
              <a:off x="5284772" y="1252165"/>
              <a:ext cx="407988" cy="412750"/>
            </a:xfrm>
            <a:prstGeom prst="ellipse">
              <a:avLst/>
            </a:pr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799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</p:grpSp>
      <p:grpSp>
        <p:nvGrpSpPr>
          <p:cNvPr id="6" name="组合 2"/>
          <p:cNvGrpSpPr/>
          <p:nvPr/>
        </p:nvGrpSpPr>
        <p:grpSpPr>
          <a:xfrm>
            <a:off x="1894233" y="1252166"/>
            <a:ext cx="1023800" cy="2614612"/>
            <a:chOff x="1893872" y="1252165"/>
            <a:chExt cx="1023938" cy="2614612"/>
          </a:xfrm>
        </p:grpSpPr>
        <p:sp>
          <p:nvSpPr>
            <p:cNvPr id="160" name="Rectangle 17"/>
            <p:cNvSpPr>
              <a:spLocks noChangeArrowheads="1"/>
            </p:cNvSpPr>
            <p:nvPr/>
          </p:nvSpPr>
          <p:spPr bwMode="auto">
            <a:xfrm>
              <a:off x="2374885" y="2798390"/>
              <a:ext cx="58737" cy="415925"/>
            </a:xfrm>
            <a:prstGeom prst="rect">
              <a:avLst/>
            </a:pr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799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61" name="Freeform 18"/>
            <p:cNvSpPr>
              <a:spLocks noChangeArrowheads="1"/>
            </p:cNvSpPr>
            <p:nvPr/>
          </p:nvSpPr>
          <p:spPr bwMode="auto">
            <a:xfrm>
              <a:off x="2138347" y="3214315"/>
              <a:ext cx="236538" cy="652462"/>
            </a:xfrm>
            <a:custGeom>
              <a:avLst/>
              <a:gdLst>
                <a:gd name="T0" fmla="*/ 0 w 63"/>
                <a:gd name="T1" fmla="*/ 140 h 174"/>
                <a:gd name="T2" fmla="*/ 32 w 63"/>
                <a:gd name="T3" fmla="*/ 174 h 174"/>
                <a:gd name="T4" fmla="*/ 63 w 63"/>
                <a:gd name="T5" fmla="*/ 140 h 174"/>
                <a:gd name="T6" fmla="*/ 63 w 63"/>
                <a:gd name="T7" fmla="*/ 0 h 174"/>
                <a:gd name="T8" fmla="*/ 0 w 63"/>
                <a:gd name="T9" fmla="*/ 0 h 174"/>
                <a:gd name="T10" fmla="*/ 0 w 63"/>
                <a:gd name="T11" fmla="*/ 140 h 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174"/>
                <a:gd name="T20" fmla="*/ 63 w 63"/>
                <a:gd name="T21" fmla="*/ 174 h 17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174">
                  <a:moveTo>
                    <a:pt x="0" y="140"/>
                  </a:moveTo>
                  <a:cubicBezTo>
                    <a:pt x="0" y="159"/>
                    <a:pt x="14" y="174"/>
                    <a:pt x="32" y="174"/>
                  </a:cubicBezTo>
                  <a:cubicBezTo>
                    <a:pt x="49" y="174"/>
                    <a:pt x="63" y="159"/>
                    <a:pt x="63" y="14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62" name="Freeform 19"/>
            <p:cNvSpPr>
              <a:spLocks noChangeArrowheads="1"/>
            </p:cNvSpPr>
            <p:nvPr/>
          </p:nvSpPr>
          <p:spPr bwMode="auto">
            <a:xfrm>
              <a:off x="2433622" y="3214315"/>
              <a:ext cx="236538" cy="652462"/>
            </a:xfrm>
            <a:custGeom>
              <a:avLst/>
              <a:gdLst>
                <a:gd name="T0" fmla="*/ 0 w 63"/>
                <a:gd name="T1" fmla="*/ 0 h 174"/>
                <a:gd name="T2" fmla="*/ 0 w 63"/>
                <a:gd name="T3" fmla="*/ 140 h 174"/>
                <a:gd name="T4" fmla="*/ 31 w 63"/>
                <a:gd name="T5" fmla="*/ 174 h 174"/>
                <a:gd name="T6" fmla="*/ 63 w 63"/>
                <a:gd name="T7" fmla="*/ 140 h 174"/>
                <a:gd name="T8" fmla="*/ 63 w 63"/>
                <a:gd name="T9" fmla="*/ 0 h 174"/>
                <a:gd name="T10" fmla="*/ 0 w 63"/>
                <a:gd name="T11" fmla="*/ 0 h 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174"/>
                <a:gd name="T20" fmla="*/ 63 w 63"/>
                <a:gd name="T21" fmla="*/ 174 h 17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174">
                  <a:moveTo>
                    <a:pt x="0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59"/>
                    <a:pt x="14" y="174"/>
                    <a:pt x="31" y="174"/>
                  </a:cubicBezTo>
                  <a:cubicBezTo>
                    <a:pt x="49" y="174"/>
                    <a:pt x="63" y="159"/>
                    <a:pt x="63" y="140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 dirty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63" name="Freeform 20"/>
            <p:cNvSpPr>
              <a:spLocks noChangeArrowheads="1"/>
            </p:cNvSpPr>
            <p:nvPr/>
          </p:nvSpPr>
          <p:spPr bwMode="auto">
            <a:xfrm>
              <a:off x="1893872" y="1703015"/>
              <a:ext cx="1023938" cy="1511300"/>
            </a:xfrm>
            <a:custGeom>
              <a:avLst/>
              <a:gdLst>
                <a:gd name="T0" fmla="*/ 207 w 273"/>
                <a:gd name="T1" fmla="*/ 252 h 403"/>
                <a:gd name="T2" fmla="*/ 207 w 273"/>
                <a:gd name="T3" fmla="*/ 250 h 403"/>
                <a:gd name="T4" fmla="*/ 207 w 273"/>
                <a:gd name="T5" fmla="*/ 93 h 403"/>
                <a:gd name="T6" fmla="*/ 224 w 273"/>
                <a:gd name="T7" fmla="*/ 93 h 403"/>
                <a:gd name="T8" fmla="*/ 224 w 273"/>
                <a:gd name="T9" fmla="*/ 259 h 403"/>
                <a:gd name="T10" fmla="*/ 249 w 273"/>
                <a:gd name="T11" fmla="*/ 282 h 403"/>
                <a:gd name="T12" fmla="*/ 273 w 273"/>
                <a:gd name="T13" fmla="*/ 259 h 403"/>
                <a:gd name="T14" fmla="*/ 273 w 273"/>
                <a:gd name="T15" fmla="*/ 67 h 403"/>
                <a:gd name="T16" fmla="*/ 273 w 273"/>
                <a:gd name="T17" fmla="*/ 58 h 403"/>
                <a:gd name="T18" fmla="*/ 273 w 273"/>
                <a:gd name="T19" fmla="*/ 54 h 403"/>
                <a:gd name="T20" fmla="*/ 207 w 273"/>
                <a:gd name="T21" fmla="*/ 0 h 403"/>
                <a:gd name="T22" fmla="*/ 69 w 273"/>
                <a:gd name="T23" fmla="*/ 0 h 403"/>
                <a:gd name="T24" fmla="*/ 0 w 273"/>
                <a:gd name="T25" fmla="*/ 56 h 403"/>
                <a:gd name="T26" fmla="*/ 0 w 273"/>
                <a:gd name="T27" fmla="*/ 58 h 403"/>
                <a:gd name="T28" fmla="*/ 0 w 273"/>
                <a:gd name="T29" fmla="*/ 67 h 403"/>
                <a:gd name="T30" fmla="*/ 0 w 273"/>
                <a:gd name="T31" fmla="*/ 259 h 403"/>
                <a:gd name="T32" fmla="*/ 22 w 273"/>
                <a:gd name="T33" fmla="*/ 282 h 403"/>
                <a:gd name="T34" fmla="*/ 45 w 273"/>
                <a:gd name="T35" fmla="*/ 259 h 403"/>
                <a:gd name="T36" fmla="*/ 45 w 273"/>
                <a:gd name="T37" fmla="*/ 93 h 403"/>
                <a:gd name="T38" fmla="*/ 64 w 273"/>
                <a:gd name="T39" fmla="*/ 93 h 403"/>
                <a:gd name="T40" fmla="*/ 64 w 273"/>
                <a:gd name="T41" fmla="*/ 252 h 403"/>
                <a:gd name="T42" fmla="*/ 65 w 273"/>
                <a:gd name="T43" fmla="*/ 259 h 403"/>
                <a:gd name="T44" fmla="*/ 65 w 273"/>
                <a:gd name="T45" fmla="*/ 403 h 403"/>
                <a:gd name="T46" fmla="*/ 128 w 273"/>
                <a:gd name="T47" fmla="*/ 403 h 403"/>
                <a:gd name="T48" fmla="*/ 128 w 273"/>
                <a:gd name="T49" fmla="*/ 292 h 403"/>
                <a:gd name="T50" fmla="*/ 144 w 273"/>
                <a:gd name="T51" fmla="*/ 292 h 403"/>
                <a:gd name="T52" fmla="*/ 144 w 273"/>
                <a:gd name="T53" fmla="*/ 403 h 403"/>
                <a:gd name="T54" fmla="*/ 207 w 273"/>
                <a:gd name="T55" fmla="*/ 403 h 403"/>
                <a:gd name="T56" fmla="*/ 207 w 273"/>
                <a:gd name="T57" fmla="*/ 252 h 40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73"/>
                <a:gd name="T88" fmla="*/ 0 h 403"/>
                <a:gd name="T89" fmla="*/ 273 w 273"/>
                <a:gd name="T90" fmla="*/ 403 h 40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73" h="403">
                  <a:moveTo>
                    <a:pt x="207" y="252"/>
                  </a:moveTo>
                  <a:cubicBezTo>
                    <a:pt x="207" y="250"/>
                    <a:pt x="207" y="250"/>
                    <a:pt x="207" y="250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72"/>
                    <a:pt x="235" y="282"/>
                    <a:pt x="249" y="282"/>
                  </a:cubicBezTo>
                  <a:cubicBezTo>
                    <a:pt x="262" y="282"/>
                    <a:pt x="273" y="272"/>
                    <a:pt x="273" y="259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3" y="58"/>
                    <a:pt x="273" y="58"/>
                    <a:pt x="273" y="58"/>
                  </a:cubicBezTo>
                  <a:cubicBezTo>
                    <a:pt x="273" y="54"/>
                    <a:pt x="273" y="54"/>
                    <a:pt x="273" y="54"/>
                  </a:cubicBezTo>
                  <a:cubicBezTo>
                    <a:pt x="273" y="36"/>
                    <a:pt x="250" y="0"/>
                    <a:pt x="20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8" y="1"/>
                    <a:pt x="0" y="42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2"/>
                    <a:pt x="10" y="282"/>
                    <a:pt x="22" y="282"/>
                  </a:cubicBezTo>
                  <a:cubicBezTo>
                    <a:pt x="35" y="282"/>
                    <a:pt x="45" y="272"/>
                    <a:pt x="45" y="259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4" y="255"/>
                    <a:pt x="65" y="257"/>
                    <a:pt x="65" y="259"/>
                  </a:cubicBezTo>
                  <a:cubicBezTo>
                    <a:pt x="65" y="403"/>
                    <a:pt x="65" y="403"/>
                    <a:pt x="65" y="403"/>
                  </a:cubicBezTo>
                  <a:cubicBezTo>
                    <a:pt x="128" y="403"/>
                    <a:pt x="128" y="403"/>
                    <a:pt x="128" y="403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44" y="292"/>
                    <a:pt x="144" y="292"/>
                    <a:pt x="144" y="292"/>
                  </a:cubicBezTo>
                  <a:cubicBezTo>
                    <a:pt x="144" y="403"/>
                    <a:pt x="144" y="403"/>
                    <a:pt x="144" y="403"/>
                  </a:cubicBezTo>
                  <a:cubicBezTo>
                    <a:pt x="207" y="403"/>
                    <a:pt x="207" y="403"/>
                    <a:pt x="207" y="403"/>
                  </a:cubicBezTo>
                  <a:lnTo>
                    <a:pt x="207" y="252"/>
                  </a:lnTo>
                  <a:close/>
                </a:path>
              </a:pathLst>
            </a:cu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799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64" name="Oval 21"/>
            <p:cNvSpPr>
              <a:spLocks noChangeArrowheads="1"/>
            </p:cNvSpPr>
            <p:nvPr/>
          </p:nvSpPr>
          <p:spPr bwMode="auto">
            <a:xfrm>
              <a:off x="2201847" y="1252165"/>
              <a:ext cx="407988" cy="412750"/>
            </a:xfrm>
            <a:prstGeom prst="ellipse">
              <a:avLst/>
            </a:pr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799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75126" y="3938785"/>
            <a:ext cx="800111" cy="27700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协调能力</a:t>
            </a:r>
          </a:p>
        </p:txBody>
      </p:sp>
      <p:sp>
        <p:nvSpPr>
          <p:cNvPr id="169" name="TextBox 15"/>
          <p:cNvSpPr>
            <a:spLocks noChangeArrowheads="1"/>
          </p:cNvSpPr>
          <p:nvPr/>
        </p:nvSpPr>
        <p:spPr bwMode="auto">
          <a:xfrm>
            <a:off x="1548597" y="4174350"/>
            <a:ext cx="1640763" cy="55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这里输入简单的文字概述请在这里输入简单字概述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567114" y="3938785"/>
            <a:ext cx="800111" cy="27700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管理能力</a:t>
            </a:r>
          </a:p>
        </p:txBody>
      </p:sp>
      <p:sp>
        <p:nvSpPr>
          <p:cNvPr id="179" name="TextBox 15"/>
          <p:cNvSpPr>
            <a:spLocks noChangeArrowheads="1"/>
          </p:cNvSpPr>
          <p:nvPr/>
        </p:nvSpPr>
        <p:spPr bwMode="auto">
          <a:xfrm>
            <a:off x="3270450" y="4174350"/>
            <a:ext cx="1589493" cy="55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这里输入简单的文字概述请在这里输入简单字概述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156658" y="3938785"/>
            <a:ext cx="800111" cy="27700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执行能力</a:t>
            </a:r>
          </a:p>
        </p:txBody>
      </p:sp>
      <p:sp>
        <p:nvSpPr>
          <p:cNvPr id="181" name="TextBox 15"/>
          <p:cNvSpPr>
            <a:spLocks noChangeArrowheads="1"/>
          </p:cNvSpPr>
          <p:nvPr/>
        </p:nvSpPr>
        <p:spPr bwMode="auto">
          <a:xfrm>
            <a:off x="4859993" y="4174350"/>
            <a:ext cx="1655623" cy="55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这里输入简单的文字概述请在这里输入简单字概述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668622" y="3938785"/>
            <a:ext cx="800111" cy="277000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合作能力</a:t>
            </a:r>
          </a:p>
        </p:txBody>
      </p:sp>
      <p:sp>
        <p:nvSpPr>
          <p:cNvPr id="183" name="TextBox 15"/>
          <p:cNvSpPr>
            <a:spLocks noChangeArrowheads="1"/>
          </p:cNvSpPr>
          <p:nvPr/>
        </p:nvSpPr>
        <p:spPr bwMode="auto">
          <a:xfrm>
            <a:off x="6371957" y="4174350"/>
            <a:ext cx="1727346" cy="55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这里输入简单的文字概述</a:t>
            </a:r>
            <a:endParaRPr lang="en-US" altLang="zh-CN"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请在这里输入简单字概述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52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6000">
        <p:random/>
      </p:transition>
    </mc:Choice>
    <mc:Fallback xmlns="">
      <p:transition spd="slow" advClick="0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788 -8.64198E-7 L 2.77778E-6 -8.64198E-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645 -8.64198E-7 L -3.61111E-6 -8.64198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503 -8.64198E-7 L 1.11022E-16 -8.64198E-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9" grpId="0" bldLvl="0" autoUpdateAnimBg="0"/>
      <p:bldP spid="178" grpId="0"/>
      <p:bldP spid="179" grpId="0" bldLvl="0" autoUpdateAnimBg="0"/>
      <p:bldP spid="180" grpId="0"/>
      <p:bldP spid="181" grpId="0" bldLvl="0" autoUpdateAnimBg="0"/>
      <p:bldP spid="182" grpId="0"/>
      <p:bldP spid="183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62433" y="0"/>
            <a:ext cx="5181316" cy="5154386"/>
          </a:xfrm>
          <a:custGeom>
            <a:avLst/>
            <a:gdLst>
              <a:gd name="connsiteX0" fmla="*/ 0 w 5109029"/>
              <a:gd name="connsiteY0" fmla="*/ 0 h 6858000"/>
              <a:gd name="connsiteX1" fmla="*/ 5109029 w 5109029"/>
              <a:gd name="connsiteY1" fmla="*/ 0 h 6858000"/>
              <a:gd name="connsiteX2" fmla="*/ 5109029 w 5109029"/>
              <a:gd name="connsiteY2" fmla="*/ 6858000 h 6858000"/>
              <a:gd name="connsiteX3" fmla="*/ 0 w 5109029"/>
              <a:gd name="connsiteY3" fmla="*/ 6858000 h 6858000"/>
              <a:gd name="connsiteX4" fmla="*/ 0 w 5109029"/>
              <a:gd name="connsiteY4" fmla="*/ 0 h 6858000"/>
              <a:gd name="connsiteX0" fmla="*/ 1799771 w 6908800"/>
              <a:gd name="connsiteY0" fmla="*/ 0 h 6872514"/>
              <a:gd name="connsiteX1" fmla="*/ 6908800 w 6908800"/>
              <a:gd name="connsiteY1" fmla="*/ 0 h 6872514"/>
              <a:gd name="connsiteX2" fmla="*/ 6908800 w 6908800"/>
              <a:gd name="connsiteY2" fmla="*/ 6858000 h 6872514"/>
              <a:gd name="connsiteX3" fmla="*/ 0 w 6908800"/>
              <a:gd name="connsiteY3" fmla="*/ 6872514 h 6872514"/>
              <a:gd name="connsiteX4" fmla="*/ 1799771 w 6908800"/>
              <a:gd name="connsiteY4" fmla="*/ 0 h 6872514"/>
              <a:gd name="connsiteX0" fmla="*/ 2394857 w 6908800"/>
              <a:gd name="connsiteY0" fmla="*/ 14514 h 6872514"/>
              <a:gd name="connsiteX1" fmla="*/ 6908800 w 6908800"/>
              <a:gd name="connsiteY1" fmla="*/ 0 h 6872514"/>
              <a:gd name="connsiteX2" fmla="*/ 6908800 w 6908800"/>
              <a:gd name="connsiteY2" fmla="*/ 6858000 h 6872514"/>
              <a:gd name="connsiteX3" fmla="*/ 0 w 6908800"/>
              <a:gd name="connsiteY3" fmla="*/ 6872514 h 6872514"/>
              <a:gd name="connsiteX4" fmla="*/ 2394857 w 6908800"/>
              <a:gd name="connsiteY4" fmla="*/ 14514 h 6872514"/>
              <a:gd name="connsiteX0" fmla="*/ 2801257 w 6908800"/>
              <a:gd name="connsiteY0" fmla="*/ 0 h 6872514"/>
              <a:gd name="connsiteX1" fmla="*/ 6908800 w 6908800"/>
              <a:gd name="connsiteY1" fmla="*/ 0 h 6872514"/>
              <a:gd name="connsiteX2" fmla="*/ 6908800 w 6908800"/>
              <a:gd name="connsiteY2" fmla="*/ 6858000 h 6872514"/>
              <a:gd name="connsiteX3" fmla="*/ 0 w 6908800"/>
              <a:gd name="connsiteY3" fmla="*/ 6872514 h 6872514"/>
              <a:gd name="connsiteX4" fmla="*/ 2801257 w 6908800"/>
              <a:gd name="connsiteY4" fmla="*/ 0 h 687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800" h="6872514">
                <a:moveTo>
                  <a:pt x="2801257" y="0"/>
                </a:moveTo>
                <a:lnTo>
                  <a:pt x="6908800" y="0"/>
                </a:lnTo>
                <a:lnTo>
                  <a:pt x="6908800" y="6858000"/>
                </a:lnTo>
                <a:lnTo>
                  <a:pt x="0" y="6872514"/>
                </a:lnTo>
                <a:lnTo>
                  <a:pt x="2801257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049514" y="2264229"/>
            <a:ext cx="1458606" cy="3516086"/>
          </a:xfrm>
          <a:prstGeom prst="line">
            <a:avLst/>
          </a:prstGeom>
          <a:ln w="9525">
            <a:solidFill>
              <a:schemeClr val="bg1">
                <a:lumMod val="65000"/>
                <a:alpha val="7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410154" y="-416010"/>
            <a:ext cx="642221" cy="1548125"/>
          </a:xfrm>
          <a:prstGeom prst="line">
            <a:avLst/>
          </a:prstGeom>
          <a:ln w="9525">
            <a:solidFill>
              <a:schemeClr val="bg1">
                <a:lumMod val="65000"/>
                <a:alpha val="7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17"/>
          <p:cNvGrpSpPr/>
          <p:nvPr/>
        </p:nvGrpSpPr>
        <p:grpSpPr>
          <a:xfrm>
            <a:off x="671906" y="791600"/>
            <a:ext cx="3334067" cy="2924885"/>
            <a:chOff x="895590" y="981996"/>
            <a:chExt cx="4445667" cy="3899847"/>
          </a:xfrm>
        </p:grpSpPr>
        <p:grpSp>
          <p:nvGrpSpPr>
            <p:cNvPr id="4" name="组合 38"/>
            <p:cNvGrpSpPr/>
            <p:nvPr/>
          </p:nvGrpSpPr>
          <p:grpSpPr>
            <a:xfrm>
              <a:off x="3325343" y="981996"/>
              <a:ext cx="1112117" cy="1112117"/>
              <a:chOff x="3904735" y="1906853"/>
              <a:chExt cx="1112117" cy="1112117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3904735" y="1906853"/>
                <a:ext cx="1112117" cy="111211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7" name="Group 8"/>
              <p:cNvGrpSpPr>
                <a:grpSpLocks noChangeAspect="1"/>
              </p:cNvGrpSpPr>
              <p:nvPr/>
            </p:nvGrpSpPr>
            <p:grpSpPr bwMode="auto">
              <a:xfrm>
                <a:off x="4291933" y="2017366"/>
                <a:ext cx="355772" cy="693394"/>
                <a:chOff x="3693" y="1958"/>
                <a:chExt cx="294" cy="573"/>
              </a:xfrm>
            </p:grpSpPr>
            <p:sp>
              <p:nvSpPr>
                <p:cNvPr id="26" name="AutoShape 7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95" y="1958"/>
                  <a:ext cx="290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7" name="Freeform 9"/>
                <p:cNvSpPr>
                  <a:spLocks/>
                </p:cNvSpPr>
                <p:nvPr/>
              </p:nvSpPr>
              <p:spPr bwMode="auto">
                <a:xfrm>
                  <a:off x="3693" y="2127"/>
                  <a:ext cx="294" cy="404"/>
                </a:xfrm>
                <a:custGeom>
                  <a:avLst/>
                  <a:gdLst>
                    <a:gd name="T0" fmla="*/ 0 w 122"/>
                    <a:gd name="T1" fmla="*/ 21 h 168"/>
                    <a:gd name="T2" fmla="*/ 61 w 122"/>
                    <a:gd name="T3" fmla="*/ 0 h 168"/>
                    <a:gd name="T4" fmla="*/ 122 w 122"/>
                    <a:gd name="T5" fmla="*/ 21 h 168"/>
                    <a:gd name="T6" fmla="*/ 122 w 122"/>
                    <a:gd name="T7" fmla="*/ 107 h 168"/>
                    <a:gd name="T8" fmla="*/ 61 w 122"/>
                    <a:gd name="T9" fmla="*/ 168 h 168"/>
                    <a:gd name="T10" fmla="*/ 0 w 122"/>
                    <a:gd name="T11" fmla="*/ 107 h 168"/>
                    <a:gd name="T12" fmla="*/ 0 w 122"/>
                    <a:gd name="T13" fmla="*/ 21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2" h="168">
                      <a:moveTo>
                        <a:pt x="0" y="21"/>
                      </a:moveTo>
                      <a:cubicBezTo>
                        <a:pt x="53" y="21"/>
                        <a:pt x="61" y="0"/>
                        <a:pt x="61" y="0"/>
                      </a:cubicBezTo>
                      <a:cubicBezTo>
                        <a:pt x="61" y="0"/>
                        <a:pt x="69" y="21"/>
                        <a:pt x="122" y="21"/>
                      </a:cubicBezTo>
                      <a:cubicBezTo>
                        <a:pt x="122" y="107"/>
                        <a:pt x="122" y="107"/>
                        <a:pt x="122" y="107"/>
                      </a:cubicBezTo>
                      <a:cubicBezTo>
                        <a:pt x="122" y="141"/>
                        <a:pt x="61" y="168"/>
                        <a:pt x="61" y="168"/>
                      </a:cubicBezTo>
                      <a:cubicBezTo>
                        <a:pt x="61" y="168"/>
                        <a:pt x="0" y="141"/>
                        <a:pt x="0" y="107"/>
                      </a:cubicBez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" name="组合 91"/>
            <p:cNvGrpSpPr/>
            <p:nvPr/>
          </p:nvGrpSpPr>
          <p:grpSpPr>
            <a:xfrm>
              <a:off x="1610909" y="1426102"/>
              <a:ext cx="754673" cy="754673"/>
              <a:chOff x="3929866" y="4726093"/>
              <a:chExt cx="754673" cy="754673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3929866" y="4726093"/>
                <a:ext cx="754673" cy="7546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11" name="组合 84"/>
              <p:cNvGrpSpPr/>
              <p:nvPr/>
            </p:nvGrpSpPr>
            <p:grpSpPr>
              <a:xfrm>
                <a:off x="4118670" y="4832773"/>
                <a:ext cx="375998" cy="361666"/>
                <a:chOff x="5741988" y="3090863"/>
                <a:chExt cx="708025" cy="681038"/>
              </a:xfrm>
            </p:grpSpPr>
            <p:sp>
              <p:nvSpPr>
                <p:cNvPr id="45" name="AutoShape 2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741988" y="3090863"/>
                  <a:ext cx="708025" cy="6762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Freeform 35"/>
                <p:cNvSpPr>
                  <a:spLocks noEditPoints="1"/>
                </p:cNvSpPr>
                <p:nvPr/>
              </p:nvSpPr>
              <p:spPr bwMode="auto">
                <a:xfrm>
                  <a:off x="5745163" y="3403601"/>
                  <a:ext cx="350838" cy="290513"/>
                </a:xfrm>
                <a:custGeom>
                  <a:avLst/>
                  <a:gdLst>
                    <a:gd name="T0" fmla="*/ 89 w 92"/>
                    <a:gd name="T1" fmla="*/ 66 h 76"/>
                    <a:gd name="T2" fmla="*/ 85 w 92"/>
                    <a:gd name="T3" fmla="*/ 61 h 76"/>
                    <a:gd name="T4" fmla="*/ 82 w 92"/>
                    <a:gd name="T5" fmla="*/ 61 h 76"/>
                    <a:gd name="T6" fmla="*/ 79 w 92"/>
                    <a:gd name="T7" fmla="*/ 55 h 76"/>
                    <a:gd name="T8" fmla="*/ 69 w 92"/>
                    <a:gd name="T9" fmla="*/ 55 h 76"/>
                    <a:gd name="T10" fmla="*/ 69 w 92"/>
                    <a:gd name="T11" fmla="*/ 52 h 76"/>
                    <a:gd name="T12" fmla="*/ 75 w 92"/>
                    <a:gd name="T13" fmla="*/ 52 h 76"/>
                    <a:gd name="T14" fmla="*/ 80 w 92"/>
                    <a:gd name="T15" fmla="*/ 48 h 76"/>
                    <a:gd name="T16" fmla="*/ 80 w 92"/>
                    <a:gd name="T17" fmla="*/ 4 h 76"/>
                    <a:gd name="T18" fmla="*/ 75 w 92"/>
                    <a:gd name="T19" fmla="*/ 0 h 76"/>
                    <a:gd name="T20" fmla="*/ 17 w 92"/>
                    <a:gd name="T21" fmla="*/ 0 h 76"/>
                    <a:gd name="T22" fmla="*/ 12 w 92"/>
                    <a:gd name="T23" fmla="*/ 4 h 76"/>
                    <a:gd name="T24" fmla="*/ 12 w 92"/>
                    <a:gd name="T25" fmla="*/ 48 h 76"/>
                    <a:gd name="T26" fmla="*/ 17 w 92"/>
                    <a:gd name="T27" fmla="*/ 52 h 76"/>
                    <a:gd name="T28" fmla="*/ 23 w 92"/>
                    <a:gd name="T29" fmla="*/ 52 h 76"/>
                    <a:gd name="T30" fmla="*/ 23 w 92"/>
                    <a:gd name="T31" fmla="*/ 55 h 76"/>
                    <a:gd name="T32" fmla="*/ 13 w 92"/>
                    <a:gd name="T33" fmla="*/ 55 h 76"/>
                    <a:gd name="T34" fmla="*/ 10 w 92"/>
                    <a:gd name="T35" fmla="*/ 61 h 76"/>
                    <a:gd name="T36" fmla="*/ 7 w 92"/>
                    <a:gd name="T37" fmla="*/ 61 h 76"/>
                    <a:gd name="T38" fmla="*/ 3 w 92"/>
                    <a:gd name="T39" fmla="*/ 66 h 76"/>
                    <a:gd name="T40" fmla="*/ 0 w 92"/>
                    <a:gd name="T41" fmla="*/ 72 h 76"/>
                    <a:gd name="T42" fmla="*/ 4 w 92"/>
                    <a:gd name="T43" fmla="*/ 76 h 76"/>
                    <a:gd name="T44" fmla="*/ 88 w 92"/>
                    <a:gd name="T45" fmla="*/ 76 h 76"/>
                    <a:gd name="T46" fmla="*/ 92 w 92"/>
                    <a:gd name="T47" fmla="*/ 72 h 76"/>
                    <a:gd name="T48" fmla="*/ 89 w 92"/>
                    <a:gd name="T49" fmla="*/ 66 h 76"/>
                    <a:gd name="T50" fmla="*/ 17 w 92"/>
                    <a:gd name="T51" fmla="*/ 49 h 76"/>
                    <a:gd name="T52" fmla="*/ 15 w 92"/>
                    <a:gd name="T53" fmla="*/ 48 h 76"/>
                    <a:gd name="T54" fmla="*/ 15 w 92"/>
                    <a:gd name="T55" fmla="*/ 4 h 76"/>
                    <a:gd name="T56" fmla="*/ 17 w 92"/>
                    <a:gd name="T57" fmla="*/ 2 h 76"/>
                    <a:gd name="T58" fmla="*/ 75 w 92"/>
                    <a:gd name="T59" fmla="*/ 2 h 76"/>
                    <a:gd name="T60" fmla="*/ 77 w 92"/>
                    <a:gd name="T61" fmla="*/ 4 h 76"/>
                    <a:gd name="T62" fmla="*/ 77 w 92"/>
                    <a:gd name="T63" fmla="*/ 48 h 76"/>
                    <a:gd name="T64" fmla="*/ 75 w 92"/>
                    <a:gd name="T65" fmla="*/ 49 h 76"/>
                    <a:gd name="T66" fmla="*/ 17 w 92"/>
                    <a:gd name="T67" fmla="*/ 49 h 76"/>
                    <a:gd name="T68" fmla="*/ 77 w 92"/>
                    <a:gd name="T69" fmla="*/ 58 h 76"/>
                    <a:gd name="T70" fmla="*/ 80 w 92"/>
                    <a:gd name="T71" fmla="*/ 64 h 76"/>
                    <a:gd name="T72" fmla="*/ 85 w 92"/>
                    <a:gd name="T73" fmla="*/ 64 h 76"/>
                    <a:gd name="T74" fmla="*/ 87 w 92"/>
                    <a:gd name="T75" fmla="*/ 66 h 76"/>
                    <a:gd name="T76" fmla="*/ 87 w 92"/>
                    <a:gd name="T77" fmla="*/ 66 h 76"/>
                    <a:gd name="T78" fmla="*/ 90 w 92"/>
                    <a:gd name="T79" fmla="*/ 72 h 76"/>
                    <a:gd name="T80" fmla="*/ 88 w 92"/>
                    <a:gd name="T81" fmla="*/ 74 h 76"/>
                    <a:gd name="T82" fmla="*/ 4 w 92"/>
                    <a:gd name="T83" fmla="*/ 74 h 76"/>
                    <a:gd name="T84" fmla="*/ 2 w 92"/>
                    <a:gd name="T85" fmla="*/ 72 h 76"/>
                    <a:gd name="T86" fmla="*/ 5 w 92"/>
                    <a:gd name="T87" fmla="*/ 66 h 76"/>
                    <a:gd name="T88" fmla="*/ 5 w 92"/>
                    <a:gd name="T89" fmla="*/ 66 h 76"/>
                    <a:gd name="T90" fmla="*/ 7 w 92"/>
                    <a:gd name="T91" fmla="*/ 64 h 76"/>
                    <a:gd name="T92" fmla="*/ 12 w 92"/>
                    <a:gd name="T93" fmla="*/ 64 h 76"/>
                    <a:gd name="T94" fmla="*/ 15 w 92"/>
                    <a:gd name="T95" fmla="*/ 58 h 76"/>
                    <a:gd name="T96" fmla="*/ 26 w 92"/>
                    <a:gd name="T97" fmla="*/ 58 h 76"/>
                    <a:gd name="T98" fmla="*/ 26 w 92"/>
                    <a:gd name="T99" fmla="*/ 54 h 76"/>
                    <a:gd name="T100" fmla="*/ 66 w 92"/>
                    <a:gd name="T101" fmla="*/ 54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92" h="76">
                      <a:moveTo>
                        <a:pt x="89" y="66"/>
                      </a:moveTo>
                      <a:cubicBezTo>
                        <a:pt x="89" y="63"/>
                        <a:pt x="88" y="61"/>
                        <a:pt x="85" y="61"/>
                      </a:cubicBezTo>
                      <a:cubicBezTo>
                        <a:pt x="82" y="61"/>
                        <a:pt x="82" y="61"/>
                        <a:pt x="82" y="61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69" y="55"/>
                        <a:pt x="69" y="55"/>
                        <a:pt x="69" y="55"/>
                      </a:cubicBezTo>
                      <a:cubicBezTo>
                        <a:pt x="69" y="52"/>
                        <a:pt x="69" y="52"/>
                        <a:pt x="69" y="52"/>
                      </a:cubicBezTo>
                      <a:cubicBezTo>
                        <a:pt x="75" y="52"/>
                        <a:pt x="75" y="52"/>
                        <a:pt x="75" y="52"/>
                      </a:cubicBezTo>
                      <a:cubicBezTo>
                        <a:pt x="78" y="52"/>
                        <a:pt x="80" y="50"/>
                        <a:pt x="80" y="48"/>
                      </a:cubicBezTo>
                      <a:cubicBezTo>
                        <a:pt x="80" y="4"/>
                        <a:pt x="80" y="4"/>
                        <a:pt x="80" y="4"/>
                      </a:cubicBezTo>
                      <a:cubicBezTo>
                        <a:pt x="80" y="2"/>
                        <a:pt x="78" y="0"/>
                        <a:pt x="75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4" y="0"/>
                        <a:pt x="12" y="2"/>
                        <a:pt x="12" y="4"/>
                      </a:cubicBezTo>
                      <a:cubicBezTo>
                        <a:pt x="12" y="48"/>
                        <a:pt x="12" y="48"/>
                        <a:pt x="12" y="48"/>
                      </a:cubicBezTo>
                      <a:cubicBezTo>
                        <a:pt x="12" y="50"/>
                        <a:pt x="14" y="52"/>
                        <a:pt x="17" y="52"/>
                      </a:cubicBezTo>
                      <a:cubicBezTo>
                        <a:pt x="23" y="52"/>
                        <a:pt x="23" y="52"/>
                        <a:pt x="23" y="52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13" y="55"/>
                        <a:pt x="13" y="55"/>
                        <a:pt x="13" y="55"/>
                      </a:cubicBezTo>
                      <a:cubicBezTo>
                        <a:pt x="10" y="61"/>
                        <a:pt x="10" y="61"/>
                        <a:pt x="10" y="61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4" y="61"/>
                        <a:pt x="3" y="63"/>
                        <a:pt x="3" y="66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0" y="75"/>
                        <a:pt x="1" y="76"/>
                        <a:pt x="4" y="76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91" y="76"/>
                        <a:pt x="92" y="75"/>
                        <a:pt x="92" y="72"/>
                      </a:cubicBezTo>
                      <a:lnTo>
                        <a:pt x="89" y="66"/>
                      </a:lnTo>
                      <a:close/>
                      <a:moveTo>
                        <a:pt x="17" y="49"/>
                      </a:moveTo>
                      <a:cubicBezTo>
                        <a:pt x="15" y="49"/>
                        <a:pt x="15" y="49"/>
                        <a:pt x="15" y="48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3"/>
                        <a:pt x="15" y="2"/>
                        <a:pt x="17" y="2"/>
                      </a:cubicBezTo>
                      <a:cubicBezTo>
                        <a:pt x="75" y="2"/>
                        <a:pt x="75" y="2"/>
                        <a:pt x="75" y="2"/>
                      </a:cubicBezTo>
                      <a:cubicBezTo>
                        <a:pt x="77" y="2"/>
                        <a:pt x="77" y="3"/>
                        <a:pt x="77" y="4"/>
                      </a:cubicBezTo>
                      <a:cubicBezTo>
                        <a:pt x="77" y="48"/>
                        <a:pt x="77" y="48"/>
                        <a:pt x="77" y="48"/>
                      </a:cubicBezTo>
                      <a:cubicBezTo>
                        <a:pt x="77" y="49"/>
                        <a:pt x="77" y="49"/>
                        <a:pt x="75" y="49"/>
                      </a:cubicBezTo>
                      <a:lnTo>
                        <a:pt x="17" y="49"/>
                      </a:lnTo>
                      <a:close/>
                      <a:moveTo>
                        <a:pt x="77" y="58"/>
                      </a:moveTo>
                      <a:cubicBezTo>
                        <a:pt x="78" y="59"/>
                        <a:pt x="80" y="64"/>
                        <a:pt x="80" y="64"/>
                      </a:cubicBezTo>
                      <a:cubicBezTo>
                        <a:pt x="85" y="64"/>
                        <a:pt x="85" y="64"/>
                        <a:pt x="85" y="64"/>
                      </a:cubicBezTo>
                      <a:cubicBezTo>
                        <a:pt x="86" y="64"/>
                        <a:pt x="87" y="65"/>
                        <a:pt x="87" y="66"/>
                      </a:cubicBezTo>
                      <a:cubicBezTo>
                        <a:pt x="87" y="66"/>
                        <a:pt x="87" y="66"/>
                        <a:pt x="87" y="66"/>
                      </a:cubicBezTo>
                      <a:cubicBezTo>
                        <a:pt x="87" y="66"/>
                        <a:pt x="89" y="71"/>
                        <a:pt x="90" y="72"/>
                      </a:cubicBezTo>
                      <a:cubicBezTo>
                        <a:pt x="90" y="73"/>
                        <a:pt x="89" y="74"/>
                        <a:pt x="88" y="74"/>
                      </a:cubicBez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3" y="74"/>
                        <a:pt x="2" y="73"/>
                        <a:pt x="2" y="72"/>
                      </a:cubicBezTo>
                      <a:cubicBezTo>
                        <a:pt x="3" y="71"/>
                        <a:pt x="5" y="66"/>
                        <a:pt x="5" y="66"/>
                      </a:cubicBezTo>
                      <a:cubicBezTo>
                        <a:pt x="5" y="66"/>
                        <a:pt x="5" y="66"/>
                        <a:pt x="5" y="66"/>
                      </a:cubicBezTo>
                      <a:cubicBezTo>
                        <a:pt x="5" y="65"/>
                        <a:pt x="6" y="64"/>
                        <a:pt x="7" y="64"/>
                      </a:cubicBezTo>
                      <a:cubicBezTo>
                        <a:pt x="12" y="64"/>
                        <a:pt x="12" y="64"/>
                        <a:pt x="12" y="64"/>
                      </a:cubicBezTo>
                      <a:cubicBezTo>
                        <a:pt x="12" y="64"/>
                        <a:pt x="14" y="59"/>
                        <a:pt x="15" y="58"/>
                      </a:cubicBezTo>
                      <a:cubicBezTo>
                        <a:pt x="17" y="58"/>
                        <a:pt x="26" y="58"/>
                        <a:pt x="26" y="58"/>
                      </a:cubicBezTo>
                      <a:cubicBezTo>
                        <a:pt x="26" y="58"/>
                        <a:pt x="26" y="54"/>
                        <a:pt x="26" y="54"/>
                      </a:cubicBezTo>
                      <a:cubicBezTo>
                        <a:pt x="30" y="54"/>
                        <a:pt x="62" y="54"/>
                        <a:pt x="66" y="54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13" name="组合 83"/>
                <p:cNvGrpSpPr/>
                <p:nvPr/>
              </p:nvGrpSpPr>
              <p:grpSpPr>
                <a:xfrm>
                  <a:off x="5791201" y="3090863"/>
                  <a:ext cx="655637" cy="681038"/>
                  <a:chOff x="5791201" y="3090863"/>
                  <a:chExt cx="655637" cy="681038"/>
                </a:xfrm>
              </p:grpSpPr>
              <p:sp>
                <p:nvSpPr>
                  <p:cNvPr id="46" name="Freeform 22"/>
                  <p:cNvSpPr>
                    <a:spLocks/>
                  </p:cNvSpPr>
                  <p:nvPr/>
                </p:nvSpPr>
                <p:spPr bwMode="auto">
                  <a:xfrm>
                    <a:off x="6008688" y="3113088"/>
                    <a:ext cx="212725" cy="157163"/>
                  </a:xfrm>
                  <a:custGeom>
                    <a:avLst/>
                    <a:gdLst>
                      <a:gd name="T0" fmla="*/ 51 w 56"/>
                      <a:gd name="T1" fmla="*/ 0 h 41"/>
                      <a:gd name="T2" fmla="*/ 4 w 56"/>
                      <a:gd name="T3" fmla="*/ 0 h 41"/>
                      <a:gd name="T4" fmla="*/ 0 w 56"/>
                      <a:gd name="T5" fmla="*/ 5 h 41"/>
                      <a:gd name="T6" fmla="*/ 0 w 56"/>
                      <a:gd name="T7" fmla="*/ 36 h 41"/>
                      <a:gd name="T8" fmla="*/ 4 w 56"/>
                      <a:gd name="T9" fmla="*/ 41 h 41"/>
                      <a:gd name="T10" fmla="*/ 51 w 56"/>
                      <a:gd name="T11" fmla="*/ 41 h 41"/>
                      <a:gd name="T12" fmla="*/ 56 w 56"/>
                      <a:gd name="T13" fmla="*/ 36 h 41"/>
                      <a:gd name="T14" fmla="*/ 56 w 56"/>
                      <a:gd name="T15" fmla="*/ 5 h 41"/>
                      <a:gd name="T16" fmla="*/ 51 w 56"/>
                      <a:gd name="T17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6" h="41">
                        <a:moveTo>
                          <a:pt x="51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9"/>
                          <a:pt x="2" y="41"/>
                          <a:pt x="4" y="41"/>
                        </a:cubicBezTo>
                        <a:cubicBezTo>
                          <a:pt x="51" y="41"/>
                          <a:pt x="51" y="41"/>
                          <a:pt x="51" y="41"/>
                        </a:cubicBezTo>
                        <a:cubicBezTo>
                          <a:pt x="54" y="41"/>
                          <a:pt x="56" y="39"/>
                          <a:pt x="56" y="36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6" y="2"/>
                          <a:pt x="54" y="0"/>
                          <a:pt x="5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7" name="Freeform 23"/>
                  <p:cNvSpPr>
                    <a:spLocks/>
                  </p:cNvSpPr>
                  <p:nvPr/>
                </p:nvSpPr>
                <p:spPr bwMode="auto">
                  <a:xfrm>
                    <a:off x="5984876" y="3351213"/>
                    <a:ext cx="31750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1 w 8"/>
                      <a:gd name="T3" fmla="*/ 0 h 3"/>
                      <a:gd name="T4" fmla="*/ 0 w 8"/>
                      <a:gd name="T5" fmla="*/ 1 h 3"/>
                      <a:gd name="T6" fmla="*/ 1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8" name="Freeform 24"/>
                  <p:cNvSpPr>
                    <a:spLocks/>
                  </p:cNvSpPr>
                  <p:nvPr/>
                </p:nvSpPr>
                <p:spPr bwMode="auto">
                  <a:xfrm>
                    <a:off x="6030913" y="3351213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1 w 8"/>
                      <a:gd name="T3" fmla="*/ 0 h 3"/>
                      <a:gd name="T4" fmla="*/ 0 w 8"/>
                      <a:gd name="T5" fmla="*/ 1 h 3"/>
                      <a:gd name="T6" fmla="*/ 1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9" name="Freeform 25"/>
                  <p:cNvSpPr>
                    <a:spLocks/>
                  </p:cNvSpPr>
                  <p:nvPr/>
                </p:nvSpPr>
                <p:spPr bwMode="auto">
                  <a:xfrm>
                    <a:off x="6076951" y="3351213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1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"/>
                          <a:pt x="0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0" name="Freeform 26"/>
                  <p:cNvSpPr>
                    <a:spLocks/>
                  </p:cNvSpPr>
                  <p:nvPr/>
                </p:nvSpPr>
                <p:spPr bwMode="auto">
                  <a:xfrm>
                    <a:off x="6122988" y="3351213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1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0" y="2"/>
                          <a:pt x="0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1" name="Freeform 27"/>
                  <p:cNvSpPr>
                    <a:spLocks/>
                  </p:cNvSpPr>
                  <p:nvPr/>
                </p:nvSpPr>
                <p:spPr bwMode="auto">
                  <a:xfrm>
                    <a:off x="6169026" y="3351213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1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2" name="Freeform 28"/>
                  <p:cNvSpPr>
                    <a:spLocks/>
                  </p:cNvSpPr>
                  <p:nvPr/>
                </p:nvSpPr>
                <p:spPr bwMode="auto">
                  <a:xfrm>
                    <a:off x="6213476" y="3351213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1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1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1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3" name="Freeform 29"/>
                  <p:cNvSpPr>
                    <a:spLocks/>
                  </p:cNvSpPr>
                  <p:nvPr/>
                </p:nvSpPr>
                <p:spPr bwMode="auto">
                  <a:xfrm>
                    <a:off x="6008688" y="3335338"/>
                    <a:ext cx="30163" cy="7938"/>
                  </a:xfrm>
                  <a:custGeom>
                    <a:avLst/>
                    <a:gdLst>
                      <a:gd name="T0" fmla="*/ 1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1 w 8"/>
                      <a:gd name="T9" fmla="*/ 0 h 2"/>
                      <a:gd name="T10" fmla="*/ 0 w 8"/>
                      <a:gd name="T11" fmla="*/ 1 h 2"/>
                      <a:gd name="T12" fmla="*/ 1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1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4" name="Freeform 30"/>
                  <p:cNvSpPr>
                    <a:spLocks/>
                  </p:cNvSpPr>
                  <p:nvPr/>
                </p:nvSpPr>
                <p:spPr bwMode="auto">
                  <a:xfrm>
                    <a:off x="6054726" y="3335338"/>
                    <a:ext cx="30163" cy="7938"/>
                  </a:xfrm>
                  <a:custGeom>
                    <a:avLst/>
                    <a:gdLst>
                      <a:gd name="T0" fmla="*/ 1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1 w 8"/>
                      <a:gd name="T9" fmla="*/ 0 h 2"/>
                      <a:gd name="T10" fmla="*/ 0 w 8"/>
                      <a:gd name="T11" fmla="*/ 1 h 2"/>
                      <a:gd name="T12" fmla="*/ 1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1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5" name="Freeform 31"/>
                  <p:cNvSpPr>
                    <a:spLocks/>
                  </p:cNvSpPr>
                  <p:nvPr/>
                </p:nvSpPr>
                <p:spPr bwMode="auto">
                  <a:xfrm>
                    <a:off x="6099176" y="3335338"/>
                    <a:ext cx="31750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2"/>
                          <a:pt x="0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6" name="Freeform 32"/>
                  <p:cNvSpPr>
                    <a:spLocks/>
                  </p:cNvSpPr>
                  <p:nvPr/>
                </p:nvSpPr>
                <p:spPr bwMode="auto">
                  <a:xfrm>
                    <a:off x="6145213" y="3335338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2"/>
                          <a:pt x="0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7" name="Freeform 33"/>
                  <p:cNvSpPr>
                    <a:spLocks/>
                  </p:cNvSpPr>
                  <p:nvPr/>
                </p:nvSpPr>
                <p:spPr bwMode="auto">
                  <a:xfrm>
                    <a:off x="6191251" y="3335338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2"/>
                          <a:pt x="0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8" name="Freeform 34"/>
                  <p:cNvSpPr>
                    <a:spLocks/>
                  </p:cNvSpPr>
                  <p:nvPr/>
                </p:nvSpPr>
                <p:spPr bwMode="auto">
                  <a:xfrm>
                    <a:off x="5815013" y="3427413"/>
                    <a:ext cx="212725" cy="152400"/>
                  </a:xfrm>
                  <a:custGeom>
                    <a:avLst/>
                    <a:gdLst>
                      <a:gd name="T0" fmla="*/ 52 w 56"/>
                      <a:gd name="T1" fmla="*/ 0 h 40"/>
                      <a:gd name="T2" fmla="*/ 4 w 56"/>
                      <a:gd name="T3" fmla="*/ 0 h 40"/>
                      <a:gd name="T4" fmla="*/ 0 w 56"/>
                      <a:gd name="T5" fmla="*/ 4 h 40"/>
                      <a:gd name="T6" fmla="*/ 0 w 56"/>
                      <a:gd name="T7" fmla="*/ 36 h 40"/>
                      <a:gd name="T8" fmla="*/ 4 w 56"/>
                      <a:gd name="T9" fmla="*/ 40 h 40"/>
                      <a:gd name="T10" fmla="*/ 52 w 56"/>
                      <a:gd name="T11" fmla="*/ 40 h 40"/>
                      <a:gd name="T12" fmla="*/ 56 w 56"/>
                      <a:gd name="T13" fmla="*/ 36 h 40"/>
                      <a:gd name="T14" fmla="*/ 56 w 56"/>
                      <a:gd name="T15" fmla="*/ 4 h 40"/>
                      <a:gd name="T16" fmla="*/ 52 w 56"/>
                      <a:gd name="T17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6" h="40">
                        <a:moveTo>
                          <a:pt x="52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8"/>
                          <a:pt x="2" y="40"/>
                          <a:pt x="4" y="40"/>
                        </a:cubicBezTo>
                        <a:cubicBezTo>
                          <a:pt x="52" y="40"/>
                          <a:pt x="52" y="40"/>
                          <a:pt x="52" y="40"/>
                        </a:cubicBezTo>
                        <a:cubicBezTo>
                          <a:pt x="54" y="40"/>
                          <a:pt x="56" y="38"/>
                          <a:pt x="56" y="36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2"/>
                          <a:pt x="54" y="0"/>
                          <a:pt x="5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0" name="Freeform 36"/>
                  <p:cNvSpPr>
                    <a:spLocks/>
                  </p:cNvSpPr>
                  <p:nvPr/>
                </p:nvSpPr>
                <p:spPr bwMode="auto">
                  <a:xfrm>
                    <a:off x="5791201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1" name="Freeform 37"/>
                  <p:cNvSpPr>
                    <a:spLocks/>
                  </p:cNvSpPr>
                  <p:nvPr/>
                </p:nvSpPr>
                <p:spPr bwMode="auto">
                  <a:xfrm>
                    <a:off x="5837238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2" name="Freeform 38"/>
                  <p:cNvSpPr>
                    <a:spLocks/>
                  </p:cNvSpPr>
                  <p:nvPr/>
                </p:nvSpPr>
                <p:spPr bwMode="auto">
                  <a:xfrm>
                    <a:off x="5883276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3" name="Freeform 39"/>
                  <p:cNvSpPr>
                    <a:spLocks/>
                  </p:cNvSpPr>
                  <p:nvPr/>
                </p:nvSpPr>
                <p:spPr bwMode="auto">
                  <a:xfrm>
                    <a:off x="5929313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4" name="Freeform 40"/>
                  <p:cNvSpPr>
                    <a:spLocks/>
                  </p:cNvSpPr>
                  <p:nvPr/>
                </p:nvSpPr>
                <p:spPr bwMode="auto">
                  <a:xfrm>
                    <a:off x="5973763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5" name="Freeform 41"/>
                  <p:cNvSpPr>
                    <a:spLocks/>
                  </p:cNvSpPr>
                  <p:nvPr/>
                </p:nvSpPr>
                <p:spPr bwMode="auto">
                  <a:xfrm>
                    <a:off x="6019801" y="3660776"/>
                    <a:ext cx="30163" cy="11113"/>
                  </a:xfrm>
                  <a:custGeom>
                    <a:avLst/>
                    <a:gdLst>
                      <a:gd name="T0" fmla="*/ 6 w 8"/>
                      <a:gd name="T1" fmla="*/ 0 h 3"/>
                      <a:gd name="T2" fmla="*/ 2 w 8"/>
                      <a:gd name="T3" fmla="*/ 0 h 3"/>
                      <a:gd name="T4" fmla="*/ 0 w 8"/>
                      <a:gd name="T5" fmla="*/ 2 h 3"/>
                      <a:gd name="T6" fmla="*/ 2 w 8"/>
                      <a:gd name="T7" fmla="*/ 3 h 3"/>
                      <a:gd name="T8" fmla="*/ 6 w 8"/>
                      <a:gd name="T9" fmla="*/ 3 h 3"/>
                      <a:gd name="T10" fmla="*/ 8 w 8"/>
                      <a:gd name="T11" fmla="*/ 2 h 3"/>
                      <a:gd name="T12" fmla="*/ 6 w 8"/>
                      <a:gd name="T1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3"/>
                          <a:pt x="2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3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6" name="Freeform 42"/>
                  <p:cNvSpPr>
                    <a:spLocks/>
                  </p:cNvSpPr>
                  <p:nvPr/>
                </p:nvSpPr>
                <p:spPr bwMode="auto">
                  <a:xfrm>
                    <a:off x="5815013" y="3644901"/>
                    <a:ext cx="30163" cy="11113"/>
                  </a:xfrm>
                  <a:custGeom>
                    <a:avLst/>
                    <a:gdLst>
                      <a:gd name="T0" fmla="*/ 2 w 8"/>
                      <a:gd name="T1" fmla="*/ 3 h 3"/>
                      <a:gd name="T2" fmla="*/ 6 w 8"/>
                      <a:gd name="T3" fmla="*/ 3 h 3"/>
                      <a:gd name="T4" fmla="*/ 8 w 8"/>
                      <a:gd name="T5" fmla="*/ 2 h 3"/>
                      <a:gd name="T6" fmla="*/ 6 w 8"/>
                      <a:gd name="T7" fmla="*/ 0 h 3"/>
                      <a:gd name="T8" fmla="*/ 2 w 8"/>
                      <a:gd name="T9" fmla="*/ 0 h 3"/>
                      <a:gd name="T10" fmla="*/ 0 w 8"/>
                      <a:gd name="T11" fmla="*/ 2 h 3"/>
                      <a:gd name="T12" fmla="*/ 2 w 8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2" y="3"/>
                        </a:move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7" name="Freeform 43"/>
                  <p:cNvSpPr>
                    <a:spLocks/>
                  </p:cNvSpPr>
                  <p:nvPr/>
                </p:nvSpPr>
                <p:spPr bwMode="auto">
                  <a:xfrm>
                    <a:off x="5859463" y="3644901"/>
                    <a:ext cx="31750" cy="11113"/>
                  </a:xfrm>
                  <a:custGeom>
                    <a:avLst/>
                    <a:gdLst>
                      <a:gd name="T0" fmla="*/ 2 w 8"/>
                      <a:gd name="T1" fmla="*/ 3 h 3"/>
                      <a:gd name="T2" fmla="*/ 6 w 8"/>
                      <a:gd name="T3" fmla="*/ 3 h 3"/>
                      <a:gd name="T4" fmla="*/ 8 w 8"/>
                      <a:gd name="T5" fmla="*/ 2 h 3"/>
                      <a:gd name="T6" fmla="*/ 6 w 8"/>
                      <a:gd name="T7" fmla="*/ 0 h 3"/>
                      <a:gd name="T8" fmla="*/ 2 w 8"/>
                      <a:gd name="T9" fmla="*/ 0 h 3"/>
                      <a:gd name="T10" fmla="*/ 0 w 8"/>
                      <a:gd name="T11" fmla="*/ 2 h 3"/>
                      <a:gd name="T12" fmla="*/ 2 w 8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2" y="3"/>
                        </a:move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8" name="Freeform 44"/>
                  <p:cNvSpPr>
                    <a:spLocks/>
                  </p:cNvSpPr>
                  <p:nvPr/>
                </p:nvSpPr>
                <p:spPr bwMode="auto">
                  <a:xfrm>
                    <a:off x="5905501" y="3644901"/>
                    <a:ext cx="30163" cy="11113"/>
                  </a:xfrm>
                  <a:custGeom>
                    <a:avLst/>
                    <a:gdLst>
                      <a:gd name="T0" fmla="*/ 2 w 8"/>
                      <a:gd name="T1" fmla="*/ 3 h 3"/>
                      <a:gd name="T2" fmla="*/ 6 w 8"/>
                      <a:gd name="T3" fmla="*/ 3 h 3"/>
                      <a:gd name="T4" fmla="*/ 8 w 8"/>
                      <a:gd name="T5" fmla="*/ 2 h 3"/>
                      <a:gd name="T6" fmla="*/ 6 w 8"/>
                      <a:gd name="T7" fmla="*/ 0 h 3"/>
                      <a:gd name="T8" fmla="*/ 2 w 8"/>
                      <a:gd name="T9" fmla="*/ 0 h 3"/>
                      <a:gd name="T10" fmla="*/ 0 w 8"/>
                      <a:gd name="T11" fmla="*/ 2 h 3"/>
                      <a:gd name="T12" fmla="*/ 2 w 8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2" y="3"/>
                        </a:move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69" name="Freeform 45"/>
                  <p:cNvSpPr>
                    <a:spLocks/>
                  </p:cNvSpPr>
                  <p:nvPr/>
                </p:nvSpPr>
                <p:spPr bwMode="auto">
                  <a:xfrm>
                    <a:off x="5951538" y="3644901"/>
                    <a:ext cx="30163" cy="11113"/>
                  </a:xfrm>
                  <a:custGeom>
                    <a:avLst/>
                    <a:gdLst>
                      <a:gd name="T0" fmla="*/ 2 w 8"/>
                      <a:gd name="T1" fmla="*/ 3 h 3"/>
                      <a:gd name="T2" fmla="*/ 6 w 8"/>
                      <a:gd name="T3" fmla="*/ 3 h 3"/>
                      <a:gd name="T4" fmla="*/ 8 w 8"/>
                      <a:gd name="T5" fmla="*/ 2 h 3"/>
                      <a:gd name="T6" fmla="*/ 6 w 8"/>
                      <a:gd name="T7" fmla="*/ 0 h 3"/>
                      <a:gd name="T8" fmla="*/ 2 w 8"/>
                      <a:gd name="T9" fmla="*/ 0 h 3"/>
                      <a:gd name="T10" fmla="*/ 0 w 8"/>
                      <a:gd name="T11" fmla="*/ 2 h 3"/>
                      <a:gd name="T12" fmla="*/ 2 w 8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2" y="3"/>
                        </a:move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0" name="Freeform 46"/>
                  <p:cNvSpPr>
                    <a:spLocks/>
                  </p:cNvSpPr>
                  <p:nvPr/>
                </p:nvSpPr>
                <p:spPr bwMode="auto">
                  <a:xfrm>
                    <a:off x="5997576" y="3644901"/>
                    <a:ext cx="30163" cy="11113"/>
                  </a:xfrm>
                  <a:custGeom>
                    <a:avLst/>
                    <a:gdLst>
                      <a:gd name="T0" fmla="*/ 2 w 8"/>
                      <a:gd name="T1" fmla="*/ 3 h 3"/>
                      <a:gd name="T2" fmla="*/ 6 w 8"/>
                      <a:gd name="T3" fmla="*/ 3 h 3"/>
                      <a:gd name="T4" fmla="*/ 8 w 8"/>
                      <a:gd name="T5" fmla="*/ 2 h 3"/>
                      <a:gd name="T6" fmla="*/ 6 w 8"/>
                      <a:gd name="T7" fmla="*/ 0 h 3"/>
                      <a:gd name="T8" fmla="*/ 2 w 8"/>
                      <a:gd name="T9" fmla="*/ 0 h 3"/>
                      <a:gd name="T10" fmla="*/ 0 w 8"/>
                      <a:gd name="T11" fmla="*/ 2 h 3"/>
                      <a:gd name="T12" fmla="*/ 2 w 8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3">
                        <a:moveTo>
                          <a:pt x="2" y="3"/>
                        </a:move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7" y="3"/>
                          <a:pt x="8" y="2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2"/>
                          <a:pt x="1" y="3"/>
                          <a:pt x="2" y="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1" name="Freeform 47"/>
                  <p:cNvSpPr>
                    <a:spLocks/>
                  </p:cNvSpPr>
                  <p:nvPr/>
                </p:nvSpPr>
                <p:spPr bwMode="auto">
                  <a:xfrm>
                    <a:off x="6164263" y="3500438"/>
                    <a:ext cx="212725" cy="152400"/>
                  </a:xfrm>
                  <a:custGeom>
                    <a:avLst/>
                    <a:gdLst>
                      <a:gd name="T0" fmla="*/ 52 w 56"/>
                      <a:gd name="T1" fmla="*/ 0 h 40"/>
                      <a:gd name="T2" fmla="*/ 4 w 56"/>
                      <a:gd name="T3" fmla="*/ 0 h 40"/>
                      <a:gd name="T4" fmla="*/ 0 w 56"/>
                      <a:gd name="T5" fmla="*/ 5 h 40"/>
                      <a:gd name="T6" fmla="*/ 0 w 56"/>
                      <a:gd name="T7" fmla="*/ 36 h 40"/>
                      <a:gd name="T8" fmla="*/ 4 w 56"/>
                      <a:gd name="T9" fmla="*/ 40 h 40"/>
                      <a:gd name="T10" fmla="*/ 52 w 56"/>
                      <a:gd name="T11" fmla="*/ 40 h 40"/>
                      <a:gd name="T12" fmla="*/ 56 w 56"/>
                      <a:gd name="T13" fmla="*/ 36 h 40"/>
                      <a:gd name="T14" fmla="*/ 56 w 56"/>
                      <a:gd name="T15" fmla="*/ 5 h 40"/>
                      <a:gd name="T16" fmla="*/ 52 w 56"/>
                      <a:gd name="T17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6" h="40">
                        <a:moveTo>
                          <a:pt x="52" y="0"/>
                        </a:move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5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38"/>
                          <a:pt x="2" y="40"/>
                          <a:pt x="4" y="40"/>
                        </a:cubicBezTo>
                        <a:cubicBezTo>
                          <a:pt x="52" y="40"/>
                          <a:pt x="52" y="40"/>
                          <a:pt x="52" y="40"/>
                        </a:cubicBezTo>
                        <a:cubicBezTo>
                          <a:pt x="54" y="40"/>
                          <a:pt x="56" y="38"/>
                          <a:pt x="56" y="36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6" y="2"/>
                          <a:pt x="54" y="0"/>
                          <a:pt x="52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2" name="Freeform 48"/>
                  <p:cNvSpPr>
                    <a:spLocks noEditPoints="1"/>
                  </p:cNvSpPr>
                  <p:nvPr/>
                </p:nvSpPr>
                <p:spPr bwMode="auto">
                  <a:xfrm>
                    <a:off x="5935663" y="3090863"/>
                    <a:ext cx="511175" cy="681038"/>
                  </a:xfrm>
                  <a:custGeom>
                    <a:avLst/>
                    <a:gdLst>
                      <a:gd name="T0" fmla="*/ 127 w 134"/>
                      <a:gd name="T1" fmla="*/ 163 h 178"/>
                      <a:gd name="T2" fmla="*/ 121 w 134"/>
                      <a:gd name="T3" fmla="*/ 156 h 178"/>
                      <a:gd name="T4" fmla="*/ 111 w 134"/>
                      <a:gd name="T5" fmla="*/ 153 h 178"/>
                      <a:gd name="T6" fmla="*/ 122 w 134"/>
                      <a:gd name="T7" fmla="*/ 149 h 178"/>
                      <a:gd name="T8" fmla="*/ 117 w 134"/>
                      <a:gd name="T9" fmla="*/ 101 h 178"/>
                      <a:gd name="T10" fmla="*/ 54 w 134"/>
                      <a:gd name="T11" fmla="*/ 105 h 178"/>
                      <a:gd name="T12" fmla="*/ 46 w 134"/>
                      <a:gd name="T13" fmla="*/ 112 h 178"/>
                      <a:gd name="T14" fmla="*/ 89 w 134"/>
                      <a:gd name="T15" fmla="*/ 77 h 178"/>
                      <a:gd name="T16" fmla="*/ 90 w 134"/>
                      <a:gd name="T17" fmla="*/ 66 h 178"/>
                      <a:gd name="T18" fmla="*/ 83 w 134"/>
                      <a:gd name="T19" fmla="*/ 62 h 178"/>
                      <a:gd name="T20" fmla="*/ 70 w 134"/>
                      <a:gd name="T21" fmla="*/ 55 h 178"/>
                      <a:gd name="T22" fmla="*/ 76 w 134"/>
                      <a:gd name="T23" fmla="*/ 53 h 178"/>
                      <a:gd name="T24" fmla="*/ 81 w 134"/>
                      <a:gd name="T25" fmla="*/ 4 h 178"/>
                      <a:gd name="T26" fmla="*/ 17 w 134"/>
                      <a:gd name="T27" fmla="*/ 0 h 178"/>
                      <a:gd name="T28" fmla="*/ 13 w 134"/>
                      <a:gd name="T29" fmla="*/ 49 h 178"/>
                      <a:gd name="T30" fmla="*/ 24 w 134"/>
                      <a:gd name="T31" fmla="*/ 53 h 178"/>
                      <a:gd name="T32" fmla="*/ 14 w 134"/>
                      <a:gd name="T33" fmla="*/ 55 h 178"/>
                      <a:gd name="T34" fmla="*/ 8 w 134"/>
                      <a:gd name="T35" fmla="*/ 62 h 178"/>
                      <a:gd name="T36" fmla="*/ 0 w 134"/>
                      <a:gd name="T37" fmla="*/ 73 h 178"/>
                      <a:gd name="T38" fmla="*/ 41 w 134"/>
                      <a:gd name="T39" fmla="*/ 77 h 178"/>
                      <a:gd name="T40" fmla="*/ 30 w 134"/>
                      <a:gd name="T41" fmla="*/ 112 h 178"/>
                      <a:gd name="T42" fmla="*/ 54 w 134"/>
                      <a:gd name="T43" fmla="*/ 116 h 178"/>
                      <a:gd name="T44" fmla="*/ 59 w 134"/>
                      <a:gd name="T45" fmla="*/ 153 h 178"/>
                      <a:gd name="T46" fmla="*/ 65 w 134"/>
                      <a:gd name="T47" fmla="*/ 156 h 178"/>
                      <a:gd name="T48" fmla="*/ 52 w 134"/>
                      <a:gd name="T49" fmla="*/ 163 h 178"/>
                      <a:gd name="T50" fmla="*/ 45 w 134"/>
                      <a:gd name="T51" fmla="*/ 167 h 178"/>
                      <a:gd name="T52" fmla="*/ 46 w 134"/>
                      <a:gd name="T53" fmla="*/ 178 h 178"/>
                      <a:gd name="T54" fmla="*/ 134 w 134"/>
                      <a:gd name="T55" fmla="*/ 173 h 178"/>
                      <a:gd name="T56" fmla="*/ 17 w 134"/>
                      <a:gd name="T57" fmla="*/ 50 h 178"/>
                      <a:gd name="T58" fmla="*/ 15 w 134"/>
                      <a:gd name="T59" fmla="*/ 4 h 178"/>
                      <a:gd name="T60" fmla="*/ 76 w 134"/>
                      <a:gd name="T61" fmla="*/ 3 h 178"/>
                      <a:gd name="T62" fmla="*/ 78 w 134"/>
                      <a:gd name="T63" fmla="*/ 49 h 178"/>
                      <a:gd name="T64" fmla="*/ 17 w 134"/>
                      <a:gd name="T65" fmla="*/ 50 h 178"/>
                      <a:gd name="T66" fmla="*/ 6 w 134"/>
                      <a:gd name="T67" fmla="*/ 67 h 178"/>
                      <a:gd name="T68" fmla="*/ 8 w 134"/>
                      <a:gd name="T69" fmla="*/ 64 h 178"/>
                      <a:gd name="T70" fmla="*/ 15 w 134"/>
                      <a:gd name="T71" fmla="*/ 58 h 178"/>
                      <a:gd name="T72" fmla="*/ 26 w 134"/>
                      <a:gd name="T73" fmla="*/ 54 h 178"/>
                      <a:gd name="T74" fmla="*/ 67 w 134"/>
                      <a:gd name="T75" fmla="*/ 58 h 178"/>
                      <a:gd name="T76" fmla="*/ 81 w 134"/>
                      <a:gd name="T77" fmla="*/ 64 h 178"/>
                      <a:gd name="T78" fmla="*/ 88 w 134"/>
                      <a:gd name="T79" fmla="*/ 66 h 178"/>
                      <a:gd name="T80" fmla="*/ 91 w 134"/>
                      <a:gd name="T81" fmla="*/ 73 h 178"/>
                      <a:gd name="T82" fmla="*/ 5 w 134"/>
                      <a:gd name="T83" fmla="*/ 74 h 178"/>
                      <a:gd name="T84" fmla="*/ 59 w 134"/>
                      <a:gd name="T85" fmla="*/ 151 h 178"/>
                      <a:gd name="T86" fmla="*/ 57 w 134"/>
                      <a:gd name="T87" fmla="*/ 105 h 178"/>
                      <a:gd name="T88" fmla="*/ 117 w 134"/>
                      <a:gd name="T89" fmla="*/ 104 h 178"/>
                      <a:gd name="T90" fmla="*/ 119 w 134"/>
                      <a:gd name="T91" fmla="*/ 149 h 178"/>
                      <a:gd name="T92" fmla="*/ 59 w 134"/>
                      <a:gd name="T93" fmla="*/ 151 h 178"/>
                      <a:gd name="T94" fmla="*/ 46 w 134"/>
                      <a:gd name="T95" fmla="*/ 175 h 178"/>
                      <a:gd name="T96" fmla="*/ 47 w 134"/>
                      <a:gd name="T97" fmla="*/ 167 h 178"/>
                      <a:gd name="T98" fmla="*/ 49 w 134"/>
                      <a:gd name="T99" fmla="*/ 165 h 178"/>
                      <a:gd name="T100" fmla="*/ 57 w 134"/>
                      <a:gd name="T101" fmla="*/ 159 h 178"/>
                      <a:gd name="T102" fmla="*/ 68 w 134"/>
                      <a:gd name="T103" fmla="*/ 155 h 178"/>
                      <a:gd name="T104" fmla="*/ 108 w 134"/>
                      <a:gd name="T105" fmla="*/ 159 h 178"/>
                      <a:gd name="T106" fmla="*/ 122 w 134"/>
                      <a:gd name="T107" fmla="*/ 165 h 178"/>
                      <a:gd name="T108" fmla="*/ 129 w 134"/>
                      <a:gd name="T109" fmla="*/ 167 h 178"/>
                      <a:gd name="T110" fmla="*/ 132 w 134"/>
                      <a:gd name="T111" fmla="*/ 174 h 1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134" h="178">
                        <a:moveTo>
                          <a:pt x="131" y="167"/>
                        </a:moveTo>
                        <a:cubicBezTo>
                          <a:pt x="131" y="165"/>
                          <a:pt x="130" y="163"/>
                          <a:pt x="127" y="163"/>
                        </a:cubicBezTo>
                        <a:cubicBezTo>
                          <a:pt x="124" y="163"/>
                          <a:pt x="124" y="163"/>
                          <a:pt x="124" y="163"/>
                        </a:cubicBezTo>
                        <a:cubicBezTo>
                          <a:pt x="121" y="156"/>
                          <a:pt x="121" y="156"/>
                          <a:pt x="121" y="156"/>
                        </a:cubicBezTo>
                        <a:cubicBezTo>
                          <a:pt x="111" y="156"/>
                          <a:pt x="111" y="156"/>
                          <a:pt x="111" y="156"/>
                        </a:cubicBezTo>
                        <a:cubicBezTo>
                          <a:pt x="111" y="153"/>
                          <a:pt x="111" y="153"/>
                          <a:pt x="111" y="153"/>
                        </a:cubicBezTo>
                        <a:cubicBezTo>
                          <a:pt x="117" y="153"/>
                          <a:pt x="117" y="153"/>
                          <a:pt x="117" y="153"/>
                        </a:cubicBezTo>
                        <a:cubicBezTo>
                          <a:pt x="120" y="153"/>
                          <a:pt x="122" y="152"/>
                          <a:pt x="122" y="149"/>
                        </a:cubicBezTo>
                        <a:cubicBezTo>
                          <a:pt x="122" y="105"/>
                          <a:pt x="122" y="105"/>
                          <a:pt x="122" y="105"/>
                        </a:cubicBezTo>
                        <a:cubicBezTo>
                          <a:pt x="122" y="103"/>
                          <a:pt x="120" y="101"/>
                          <a:pt x="117" y="101"/>
                        </a:cubicBezTo>
                        <a:cubicBezTo>
                          <a:pt x="59" y="101"/>
                          <a:pt x="59" y="101"/>
                          <a:pt x="59" y="101"/>
                        </a:cubicBezTo>
                        <a:cubicBezTo>
                          <a:pt x="56" y="101"/>
                          <a:pt x="54" y="103"/>
                          <a:pt x="54" y="105"/>
                        </a:cubicBezTo>
                        <a:cubicBezTo>
                          <a:pt x="54" y="112"/>
                          <a:pt x="54" y="112"/>
                          <a:pt x="54" y="112"/>
                        </a:cubicBezTo>
                        <a:cubicBezTo>
                          <a:pt x="46" y="112"/>
                          <a:pt x="46" y="112"/>
                          <a:pt x="46" y="112"/>
                        </a:cubicBezTo>
                        <a:cubicBezTo>
                          <a:pt x="46" y="77"/>
                          <a:pt x="46" y="77"/>
                          <a:pt x="46" y="77"/>
                        </a:cubicBezTo>
                        <a:cubicBezTo>
                          <a:pt x="89" y="77"/>
                          <a:pt x="89" y="77"/>
                          <a:pt x="89" y="77"/>
                        </a:cubicBezTo>
                        <a:cubicBezTo>
                          <a:pt x="91" y="77"/>
                          <a:pt x="93" y="75"/>
                          <a:pt x="93" y="73"/>
                        </a:cubicBezTo>
                        <a:cubicBezTo>
                          <a:pt x="90" y="66"/>
                          <a:pt x="90" y="66"/>
                          <a:pt x="90" y="66"/>
                        </a:cubicBezTo>
                        <a:cubicBezTo>
                          <a:pt x="90" y="64"/>
                          <a:pt x="88" y="62"/>
                          <a:pt x="86" y="62"/>
                        </a:cubicBezTo>
                        <a:cubicBezTo>
                          <a:pt x="83" y="62"/>
                          <a:pt x="83" y="62"/>
                          <a:pt x="83" y="62"/>
                        </a:cubicBezTo>
                        <a:cubicBezTo>
                          <a:pt x="80" y="55"/>
                          <a:pt x="80" y="55"/>
                          <a:pt x="80" y="55"/>
                        </a:cubicBezTo>
                        <a:cubicBezTo>
                          <a:pt x="70" y="55"/>
                          <a:pt x="70" y="55"/>
                          <a:pt x="70" y="55"/>
                        </a:cubicBezTo>
                        <a:cubicBezTo>
                          <a:pt x="70" y="53"/>
                          <a:pt x="70" y="53"/>
                          <a:pt x="70" y="53"/>
                        </a:cubicBezTo>
                        <a:cubicBezTo>
                          <a:pt x="76" y="53"/>
                          <a:pt x="76" y="53"/>
                          <a:pt x="76" y="53"/>
                        </a:cubicBezTo>
                        <a:cubicBezTo>
                          <a:pt x="79" y="53"/>
                          <a:pt x="81" y="51"/>
                          <a:pt x="81" y="49"/>
                        </a:cubicBezTo>
                        <a:cubicBezTo>
                          <a:pt x="81" y="4"/>
                          <a:pt x="81" y="4"/>
                          <a:pt x="81" y="4"/>
                        </a:cubicBezTo>
                        <a:cubicBezTo>
                          <a:pt x="81" y="2"/>
                          <a:pt x="79" y="0"/>
                          <a:pt x="76" y="0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15" y="0"/>
                          <a:pt x="13" y="2"/>
                          <a:pt x="13" y="4"/>
                        </a:cubicBezTo>
                        <a:cubicBezTo>
                          <a:pt x="13" y="49"/>
                          <a:pt x="13" y="49"/>
                          <a:pt x="13" y="49"/>
                        </a:cubicBezTo>
                        <a:cubicBezTo>
                          <a:pt x="13" y="51"/>
                          <a:pt x="15" y="53"/>
                          <a:pt x="17" y="53"/>
                        </a:cubicBezTo>
                        <a:cubicBezTo>
                          <a:pt x="24" y="53"/>
                          <a:pt x="24" y="53"/>
                          <a:pt x="24" y="53"/>
                        </a:cubicBezTo>
                        <a:cubicBezTo>
                          <a:pt x="24" y="55"/>
                          <a:pt x="24" y="55"/>
                          <a:pt x="24" y="55"/>
                        </a:cubicBezTo>
                        <a:cubicBezTo>
                          <a:pt x="14" y="55"/>
                          <a:pt x="14" y="55"/>
                          <a:pt x="14" y="55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8" y="62"/>
                          <a:pt x="8" y="62"/>
                          <a:pt x="8" y="62"/>
                        </a:cubicBezTo>
                        <a:cubicBezTo>
                          <a:pt x="5" y="62"/>
                          <a:pt x="3" y="64"/>
                          <a:pt x="3" y="66"/>
                        </a:cubicBezTo>
                        <a:cubicBezTo>
                          <a:pt x="0" y="73"/>
                          <a:pt x="0" y="73"/>
                          <a:pt x="0" y="73"/>
                        </a:cubicBezTo>
                        <a:cubicBezTo>
                          <a:pt x="0" y="75"/>
                          <a:pt x="2" y="77"/>
                          <a:pt x="5" y="77"/>
                        </a:cubicBezTo>
                        <a:cubicBezTo>
                          <a:pt x="41" y="77"/>
                          <a:pt x="41" y="77"/>
                          <a:pt x="41" y="77"/>
                        </a:cubicBezTo>
                        <a:cubicBezTo>
                          <a:pt x="41" y="112"/>
                          <a:pt x="41" y="112"/>
                          <a:pt x="41" y="112"/>
                        </a:cubicBezTo>
                        <a:cubicBezTo>
                          <a:pt x="30" y="112"/>
                          <a:pt x="30" y="112"/>
                          <a:pt x="30" y="112"/>
                        </a:cubicBezTo>
                        <a:cubicBezTo>
                          <a:pt x="30" y="116"/>
                          <a:pt x="30" y="116"/>
                          <a:pt x="30" y="116"/>
                        </a:cubicBezTo>
                        <a:cubicBezTo>
                          <a:pt x="54" y="116"/>
                          <a:pt x="54" y="116"/>
                          <a:pt x="54" y="116"/>
                        </a:cubicBezTo>
                        <a:cubicBezTo>
                          <a:pt x="54" y="149"/>
                          <a:pt x="54" y="149"/>
                          <a:pt x="54" y="149"/>
                        </a:cubicBezTo>
                        <a:cubicBezTo>
                          <a:pt x="54" y="152"/>
                          <a:pt x="56" y="153"/>
                          <a:pt x="59" y="153"/>
                        </a:cubicBezTo>
                        <a:cubicBezTo>
                          <a:pt x="65" y="153"/>
                          <a:pt x="65" y="153"/>
                          <a:pt x="65" y="153"/>
                        </a:cubicBezTo>
                        <a:cubicBezTo>
                          <a:pt x="65" y="156"/>
                          <a:pt x="65" y="156"/>
                          <a:pt x="65" y="156"/>
                        </a:cubicBezTo>
                        <a:cubicBezTo>
                          <a:pt x="55" y="156"/>
                          <a:pt x="55" y="156"/>
                          <a:pt x="55" y="156"/>
                        </a:cubicBezTo>
                        <a:cubicBezTo>
                          <a:pt x="52" y="163"/>
                          <a:pt x="52" y="163"/>
                          <a:pt x="52" y="163"/>
                        </a:cubicBezTo>
                        <a:cubicBezTo>
                          <a:pt x="49" y="163"/>
                          <a:pt x="49" y="163"/>
                          <a:pt x="49" y="163"/>
                        </a:cubicBezTo>
                        <a:cubicBezTo>
                          <a:pt x="46" y="163"/>
                          <a:pt x="45" y="165"/>
                          <a:pt x="45" y="167"/>
                        </a:cubicBezTo>
                        <a:cubicBezTo>
                          <a:pt x="42" y="173"/>
                          <a:pt x="42" y="173"/>
                          <a:pt x="42" y="173"/>
                        </a:cubicBezTo>
                        <a:cubicBezTo>
                          <a:pt x="42" y="176"/>
                          <a:pt x="43" y="178"/>
                          <a:pt x="46" y="178"/>
                        </a:cubicBezTo>
                        <a:cubicBezTo>
                          <a:pt x="130" y="178"/>
                          <a:pt x="130" y="178"/>
                          <a:pt x="130" y="178"/>
                        </a:cubicBezTo>
                        <a:cubicBezTo>
                          <a:pt x="133" y="178"/>
                          <a:pt x="134" y="176"/>
                          <a:pt x="134" y="173"/>
                        </a:cubicBezTo>
                        <a:lnTo>
                          <a:pt x="131" y="167"/>
                        </a:lnTo>
                        <a:close/>
                        <a:moveTo>
                          <a:pt x="17" y="50"/>
                        </a:moveTo>
                        <a:cubicBezTo>
                          <a:pt x="16" y="50"/>
                          <a:pt x="15" y="49"/>
                          <a:pt x="15" y="49"/>
                        </a:cubicBezTo>
                        <a:cubicBezTo>
                          <a:pt x="15" y="4"/>
                          <a:pt x="15" y="4"/>
                          <a:pt x="15" y="4"/>
                        </a:cubicBezTo>
                        <a:cubicBezTo>
                          <a:pt x="15" y="3"/>
                          <a:pt x="16" y="3"/>
                          <a:pt x="17" y="3"/>
                        </a:cubicBezTo>
                        <a:cubicBezTo>
                          <a:pt x="76" y="3"/>
                          <a:pt x="76" y="3"/>
                          <a:pt x="76" y="3"/>
                        </a:cubicBezTo>
                        <a:cubicBezTo>
                          <a:pt x="77" y="3"/>
                          <a:pt x="78" y="3"/>
                          <a:pt x="78" y="4"/>
                        </a:cubicBezTo>
                        <a:cubicBezTo>
                          <a:pt x="78" y="49"/>
                          <a:pt x="78" y="49"/>
                          <a:pt x="78" y="49"/>
                        </a:cubicBezTo>
                        <a:cubicBezTo>
                          <a:pt x="78" y="49"/>
                          <a:pt x="77" y="50"/>
                          <a:pt x="76" y="50"/>
                        </a:cubicBezTo>
                        <a:lnTo>
                          <a:pt x="17" y="50"/>
                        </a:lnTo>
                        <a:close/>
                        <a:moveTo>
                          <a:pt x="3" y="73"/>
                        </a:moveTo>
                        <a:cubicBezTo>
                          <a:pt x="3" y="72"/>
                          <a:pt x="6" y="67"/>
                          <a:pt x="6" y="67"/>
                        </a:cubicBezTo>
                        <a:cubicBezTo>
                          <a:pt x="6" y="66"/>
                          <a:pt x="6" y="66"/>
                          <a:pt x="6" y="66"/>
                        </a:cubicBezTo>
                        <a:cubicBezTo>
                          <a:pt x="6" y="65"/>
                          <a:pt x="7" y="64"/>
                          <a:pt x="8" y="64"/>
                        </a:cubicBezTo>
                        <a:cubicBezTo>
                          <a:pt x="12" y="64"/>
                          <a:pt x="12" y="64"/>
                          <a:pt x="12" y="64"/>
                        </a:cubicBezTo>
                        <a:cubicBezTo>
                          <a:pt x="12" y="64"/>
                          <a:pt x="15" y="60"/>
                          <a:pt x="15" y="58"/>
                        </a:cubicBezTo>
                        <a:cubicBezTo>
                          <a:pt x="18" y="58"/>
                          <a:pt x="26" y="58"/>
                          <a:pt x="26" y="58"/>
                        </a:cubicBezTo>
                        <a:cubicBezTo>
                          <a:pt x="26" y="58"/>
                          <a:pt x="26" y="55"/>
                          <a:pt x="26" y="54"/>
                        </a:cubicBezTo>
                        <a:cubicBezTo>
                          <a:pt x="31" y="54"/>
                          <a:pt x="63" y="54"/>
                          <a:pt x="67" y="54"/>
                        </a:cubicBezTo>
                        <a:cubicBezTo>
                          <a:pt x="67" y="55"/>
                          <a:pt x="67" y="58"/>
                          <a:pt x="67" y="58"/>
                        </a:cubicBezTo>
                        <a:cubicBezTo>
                          <a:pt x="67" y="58"/>
                          <a:pt x="76" y="58"/>
                          <a:pt x="78" y="58"/>
                        </a:cubicBezTo>
                        <a:cubicBezTo>
                          <a:pt x="79" y="60"/>
                          <a:pt x="81" y="64"/>
                          <a:pt x="81" y="64"/>
                        </a:cubicBezTo>
                        <a:cubicBezTo>
                          <a:pt x="86" y="64"/>
                          <a:pt x="86" y="64"/>
                          <a:pt x="86" y="64"/>
                        </a:cubicBezTo>
                        <a:cubicBezTo>
                          <a:pt x="87" y="64"/>
                          <a:pt x="88" y="65"/>
                          <a:pt x="88" y="66"/>
                        </a:cubicBezTo>
                        <a:cubicBezTo>
                          <a:pt x="88" y="67"/>
                          <a:pt x="88" y="67"/>
                          <a:pt x="88" y="67"/>
                        </a:cubicBezTo>
                        <a:cubicBezTo>
                          <a:pt x="88" y="67"/>
                          <a:pt x="90" y="72"/>
                          <a:pt x="91" y="73"/>
                        </a:cubicBezTo>
                        <a:cubicBezTo>
                          <a:pt x="90" y="74"/>
                          <a:pt x="90" y="74"/>
                          <a:pt x="89" y="74"/>
                        </a:cubicBezTo>
                        <a:cubicBezTo>
                          <a:pt x="5" y="74"/>
                          <a:pt x="5" y="74"/>
                          <a:pt x="5" y="74"/>
                        </a:cubicBezTo>
                        <a:cubicBezTo>
                          <a:pt x="4" y="74"/>
                          <a:pt x="3" y="74"/>
                          <a:pt x="3" y="73"/>
                        </a:cubicBezTo>
                        <a:close/>
                        <a:moveTo>
                          <a:pt x="59" y="151"/>
                        </a:moveTo>
                        <a:cubicBezTo>
                          <a:pt x="57" y="151"/>
                          <a:pt x="57" y="150"/>
                          <a:pt x="57" y="149"/>
                        </a:cubicBezTo>
                        <a:cubicBezTo>
                          <a:pt x="57" y="105"/>
                          <a:pt x="57" y="105"/>
                          <a:pt x="57" y="105"/>
                        </a:cubicBezTo>
                        <a:cubicBezTo>
                          <a:pt x="57" y="104"/>
                          <a:pt x="57" y="104"/>
                          <a:pt x="59" y="104"/>
                        </a:cubicBezTo>
                        <a:cubicBezTo>
                          <a:pt x="117" y="104"/>
                          <a:pt x="117" y="104"/>
                          <a:pt x="117" y="104"/>
                        </a:cubicBezTo>
                        <a:cubicBezTo>
                          <a:pt x="119" y="104"/>
                          <a:pt x="119" y="104"/>
                          <a:pt x="119" y="105"/>
                        </a:cubicBezTo>
                        <a:cubicBezTo>
                          <a:pt x="119" y="149"/>
                          <a:pt x="119" y="149"/>
                          <a:pt x="119" y="149"/>
                        </a:cubicBezTo>
                        <a:cubicBezTo>
                          <a:pt x="119" y="150"/>
                          <a:pt x="119" y="151"/>
                          <a:pt x="117" y="151"/>
                        </a:cubicBezTo>
                        <a:lnTo>
                          <a:pt x="59" y="151"/>
                        </a:lnTo>
                        <a:close/>
                        <a:moveTo>
                          <a:pt x="130" y="175"/>
                        </a:moveTo>
                        <a:cubicBezTo>
                          <a:pt x="46" y="175"/>
                          <a:pt x="46" y="175"/>
                          <a:pt x="46" y="175"/>
                        </a:cubicBezTo>
                        <a:cubicBezTo>
                          <a:pt x="45" y="175"/>
                          <a:pt x="44" y="175"/>
                          <a:pt x="44" y="174"/>
                        </a:cubicBezTo>
                        <a:cubicBezTo>
                          <a:pt x="45" y="173"/>
                          <a:pt x="47" y="167"/>
                          <a:pt x="47" y="167"/>
                        </a:cubicBezTo>
                        <a:cubicBezTo>
                          <a:pt x="47" y="167"/>
                          <a:pt x="47" y="167"/>
                          <a:pt x="47" y="167"/>
                        </a:cubicBezTo>
                        <a:cubicBezTo>
                          <a:pt x="47" y="166"/>
                          <a:pt x="48" y="165"/>
                          <a:pt x="49" y="165"/>
                        </a:cubicBezTo>
                        <a:cubicBezTo>
                          <a:pt x="54" y="165"/>
                          <a:pt x="54" y="165"/>
                          <a:pt x="54" y="165"/>
                        </a:cubicBezTo>
                        <a:cubicBezTo>
                          <a:pt x="54" y="165"/>
                          <a:pt x="56" y="161"/>
                          <a:pt x="57" y="159"/>
                        </a:cubicBezTo>
                        <a:cubicBezTo>
                          <a:pt x="59" y="159"/>
                          <a:pt x="68" y="159"/>
                          <a:pt x="68" y="159"/>
                        </a:cubicBezTo>
                        <a:cubicBezTo>
                          <a:pt x="68" y="159"/>
                          <a:pt x="68" y="155"/>
                          <a:pt x="68" y="155"/>
                        </a:cubicBezTo>
                        <a:cubicBezTo>
                          <a:pt x="72" y="155"/>
                          <a:pt x="104" y="155"/>
                          <a:pt x="108" y="155"/>
                        </a:cubicBezTo>
                        <a:cubicBezTo>
                          <a:pt x="108" y="155"/>
                          <a:pt x="108" y="159"/>
                          <a:pt x="108" y="159"/>
                        </a:cubicBezTo>
                        <a:cubicBezTo>
                          <a:pt x="108" y="159"/>
                          <a:pt x="117" y="159"/>
                          <a:pt x="119" y="159"/>
                        </a:cubicBezTo>
                        <a:cubicBezTo>
                          <a:pt x="120" y="161"/>
                          <a:pt x="122" y="165"/>
                          <a:pt x="122" y="165"/>
                        </a:cubicBezTo>
                        <a:cubicBezTo>
                          <a:pt x="127" y="165"/>
                          <a:pt x="127" y="165"/>
                          <a:pt x="127" y="165"/>
                        </a:cubicBezTo>
                        <a:cubicBezTo>
                          <a:pt x="128" y="165"/>
                          <a:pt x="129" y="166"/>
                          <a:pt x="129" y="167"/>
                        </a:cubicBezTo>
                        <a:cubicBezTo>
                          <a:pt x="129" y="167"/>
                          <a:pt x="129" y="167"/>
                          <a:pt x="129" y="167"/>
                        </a:cubicBezTo>
                        <a:cubicBezTo>
                          <a:pt x="129" y="167"/>
                          <a:pt x="131" y="173"/>
                          <a:pt x="132" y="174"/>
                        </a:cubicBezTo>
                        <a:cubicBezTo>
                          <a:pt x="132" y="175"/>
                          <a:pt x="131" y="175"/>
                          <a:pt x="130" y="17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3" name="Freeform 49"/>
                  <p:cNvSpPr>
                    <a:spLocks/>
                  </p:cNvSpPr>
                  <p:nvPr/>
                </p:nvSpPr>
                <p:spPr bwMode="auto">
                  <a:xfrm>
                    <a:off x="6142038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4" name="Freeform 50"/>
                  <p:cNvSpPr>
                    <a:spLocks/>
                  </p:cNvSpPr>
                  <p:nvPr/>
                </p:nvSpPr>
                <p:spPr bwMode="auto">
                  <a:xfrm>
                    <a:off x="6188076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5" name="Freeform 51"/>
                  <p:cNvSpPr>
                    <a:spLocks/>
                  </p:cNvSpPr>
                  <p:nvPr/>
                </p:nvSpPr>
                <p:spPr bwMode="auto">
                  <a:xfrm>
                    <a:off x="6232526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6" name="Freeform 52"/>
                  <p:cNvSpPr>
                    <a:spLocks/>
                  </p:cNvSpPr>
                  <p:nvPr/>
                </p:nvSpPr>
                <p:spPr bwMode="auto">
                  <a:xfrm>
                    <a:off x="6278563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7" name="Freeform 53"/>
                  <p:cNvSpPr>
                    <a:spLocks/>
                  </p:cNvSpPr>
                  <p:nvPr/>
                </p:nvSpPr>
                <p:spPr bwMode="auto">
                  <a:xfrm>
                    <a:off x="6324601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8" name="Freeform 54"/>
                  <p:cNvSpPr>
                    <a:spLocks/>
                  </p:cNvSpPr>
                  <p:nvPr/>
                </p:nvSpPr>
                <p:spPr bwMode="auto">
                  <a:xfrm>
                    <a:off x="6370638" y="3736976"/>
                    <a:ext cx="30163" cy="7938"/>
                  </a:xfrm>
                  <a:custGeom>
                    <a:avLst/>
                    <a:gdLst>
                      <a:gd name="T0" fmla="*/ 6 w 8"/>
                      <a:gd name="T1" fmla="*/ 0 h 2"/>
                      <a:gd name="T2" fmla="*/ 2 w 8"/>
                      <a:gd name="T3" fmla="*/ 0 h 2"/>
                      <a:gd name="T4" fmla="*/ 0 w 8"/>
                      <a:gd name="T5" fmla="*/ 1 h 2"/>
                      <a:gd name="T6" fmla="*/ 2 w 8"/>
                      <a:gd name="T7" fmla="*/ 2 h 2"/>
                      <a:gd name="T8" fmla="*/ 6 w 8"/>
                      <a:gd name="T9" fmla="*/ 2 h 2"/>
                      <a:gd name="T10" fmla="*/ 8 w 8"/>
                      <a:gd name="T11" fmla="*/ 1 h 2"/>
                      <a:gd name="T12" fmla="*/ 6 w 8"/>
                      <a:gd name="T13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79" name="Freeform 55"/>
                  <p:cNvSpPr>
                    <a:spLocks/>
                  </p:cNvSpPr>
                  <p:nvPr/>
                </p:nvSpPr>
                <p:spPr bwMode="auto">
                  <a:xfrm>
                    <a:off x="6164263" y="3721101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80" name="Freeform 56"/>
                  <p:cNvSpPr>
                    <a:spLocks/>
                  </p:cNvSpPr>
                  <p:nvPr/>
                </p:nvSpPr>
                <p:spPr bwMode="auto">
                  <a:xfrm>
                    <a:off x="6210301" y="3721101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81" name="Freeform 57"/>
                  <p:cNvSpPr>
                    <a:spLocks/>
                  </p:cNvSpPr>
                  <p:nvPr/>
                </p:nvSpPr>
                <p:spPr bwMode="auto">
                  <a:xfrm>
                    <a:off x="6256338" y="3721101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82" name="Freeform 58"/>
                  <p:cNvSpPr>
                    <a:spLocks/>
                  </p:cNvSpPr>
                  <p:nvPr/>
                </p:nvSpPr>
                <p:spPr bwMode="auto">
                  <a:xfrm>
                    <a:off x="6300788" y="3721101"/>
                    <a:ext cx="31750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83" name="Freeform 59"/>
                  <p:cNvSpPr>
                    <a:spLocks/>
                  </p:cNvSpPr>
                  <p:nvPr/>
                </p:nvSpPr>
                <p:spPr bwMode="auto">
                  <a:xfrm>
                    <a:off x="6346826" y="3721101"/>
                    <a:ext cx="30163" cy="7938"/>
                  </a:xfrm>
                  <a:custGeom>
                    <a:avLst/>
                    <a:gdLst>
                      <a:gd name="T0" fmla="*/ 2 w 8"/>
                      <a:gd name="T1" fmla="*/ 2 h 2"/>
                      <a:gd name="T2" fmla="*/ 6 w 8"/>
                      <a:gd name="T3" fmla="*/ 2 h 2"/>
                      <a:gd name="T4" fmla="*/ 8 w 8"/>
                      <a:gd name="T5" fmla="*/ 1 h 2"/>
                      <a:gd name="T6" fmla="*/ 6 w 8"/>
                      <a:gd name="T7" fmla="*/ 0 h 2"/>
                      <a:gd name="T8" fmla="*/ 2 w 8"/>
                      <a:gd name="T9" fmla="*/ 0 h 2"/>
                      <a:gd name="T10" fmla="*/ 0 w 8"/>
                      <a:gd name="T11" fmla="*/ 1 h 2"/>
                      <a:gd name="T12" fmla="*/ 2 w 8"/>
                      <a:gd name="T13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">
                        <a:moveTo>
                          <a:pt x="2" y="2"/>
                        </a:moveTo>
                        <a:cubicBezTo>
                          <a:pt x="6" y="2"/>
                          <a:pt x="6" y="2"/>
                          <a:pt x="6" y="2"/>
                        </a:cubicBezTo>
                        <a:cubicBezTo>
                          <a:pt x="7" y="2"/>
                          <a:pt x="8" y="2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ubicBezTo>
                          <a:pt x="0" y="2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6435" tIns="48218" rIns="96435" bIns="4821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endParaRPr lang="zh-CN" altLang="en-US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16" name="组合 37"/>
            <p:cNvGrpSpPr/>
            <p:nvPr/>
          </p:nvGrpSpPr>
          <p:grpSpPr>
            <a:xfrm>
              <a:off x="3430103" y="3734259"/>
              <a:ext cx="940001" cy="940001"/>
              <a:chOff x="4048703" y="3786091"/>
              <a:chExt cx="940001" cy="94000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4048703" y="3786091"/>
                <a:ext cx="940001" cy="94000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18"/>
              <p:cNvSpPr>
                <a:spLocks/>
              </p:cNvSpPr>
              <p:nvPr/>
            </p:nvSpPr>
            <p:spPr bwMode="auto">
              <a:xfrm>
                <a:off x="4327758" y="4029452"/>
                <a:ext cx="381890" cy="365445"/>
              </a:xfrm>
              <a:custGeom>
                <a:avLst/>
                <a:gdLst>
                  <a:gd name="T0" fmla="*/ 174 w 174"/>
                  <a:gd name="T1" fmla="*/ 139 h 166"/>
                  <a:gd name="T2" fmla="*/ 153 w 174"/>
                  <a:gd name="T3" fmla="*/ 126 h 166"/>
                  <a:gd name="T4" fmla="*/ 126 w 174"/>
                  <a:gd name="T5" fmla="*/ 115 h 166"/>
                  <a:gd name="T6" fmla="*/ 118 w 174"/>
                  <a:gd name="T7" fmla="*/ 112 h 166"/>
                  <a:gd name="T8" fmla="*/ 111 w 174"/>
                  <a:gd name="T9" fmla="*/ 100 h 166"/>
                  <a:gd name="T10" fmla="*/ 106 w 174"/>
                  <a:gd name="T11" fmla="*/ 100 h 166"/>
                  <a:gd name="T12" fmla="*/ 111 w 174"/>
                  <a:gd name="T13" fmla="*/ 90 h 166"/>
                  <a:gd name="T14" fmla="*/ 113 w 174"/>
                  <a:gd name="T15" fmla="*/ 79 h 166"/>
                  <a:gd name="T16" fmla="*/ 118 w 174"/>
                  <a:gd name="T17" fmla="*/ 74 h 166"/>
                  <a:gd name="T18" fmla="*/ 121 w 174"/>
                  <a:gd name="T19" fmla="*/ 67 h 166"/>
                  <a:gd name="T20" fmla="*/ 120 w 174"/>
                  <a:gd name="T21" fmla="*/ 54 h 166"/>
                  <a:gd name="T22" fmla="*/ 118 w 174"/>
                  <a:gd name="T23" fmla="*/ 49 h 166"/>
                  <a:gd name="T24" fmla="*/ 119 w 174"/>
                  <a:gd name="T25" fmla="*/ 32 h 166"/>
                  <a:gd name="T26" fmla="*/ 118 w 174"/>
                  <a:gd name="T27" fmla="*/ 20 h 166"/>
                  <a:gd name="T28" fmla="*/ 113 w 174"/>
                  <a:gd name="T29" fmla="*/ 13 h 166"/>
                  <a:gd name="T30" fmla="*/ 108 w 174"/>
                  <a:gd name="T31" fmla="*/ 12 h 166"/>
                  <a:gd name="T32" fmla="*/ 104 w 174"/>
                  <a:gd name="T33" fmla="*/ 9 h 166"/>
                  <a:gd name="T34" fmla="*/ 67 w 174"/>
                  <a:gd name="T35" fmla="*/ 9 h 166"/>
                  <a:gd name="T36" fmla="*/ 54 w 174"/>
                  <a:gd name="T37" fmla="*/ 48 h 166"/>
                  <a:gd name="T38" fmla="*/ 52 w 174"/>
                  <a:gd name="T39" fmla="*/ 57 h 166"/>
                  <a:gd name="T40" fmla="*/ 57 w 174"/>
                  <a:gd name="T41" fmla="*/ 76 h 166"/>
                  <a:gd name="T42" fmla="*/ 60 w 174"/>
                  <a:gd name="T43" fmla="*/ 77 h 166"/>
                  <a:gd name="T44" fmla="*/ 62 w 174"/>
                  <a:gd name="T45" fmla="*/ 91 h 166"/>
                  <a:gd name="T46" fmla="*/ 67 w 174"/>
                  <a:gd name="T47" fmla="*/ 99 h 166"/>
                  <a:gd name="T48" fmla="*/ 63 w 174"/>
                  <a:gd name="T49" fmla="*/ 100 h 166"/>
                  <a:gd name="T50" fmla="*/ 56 w 174"/>
                  <a:gd name="T51" fmla="*/ 112 h 166"/>
                  <a:gd name="T52" fmla="*/ 48 w 174"/>
                  <a:gd name="T53" fmla="*/ 115 h 166"/>
                  <a:gd name="T54" fmla="*/ 21 w 174"/>
                  <a:gd name="T55" fmla="*/ 126 h 166"/>
                  <a:gd name="T56" fmla="*/ 0 w 174"/>
                  <a:gd name="T57" fmla="*/ 139 h 166"/>
                  <a:gd name="T58" fmla="*/ 0 w 174"/>
                  <a:gd name="T59" fmla="*/ 166 h 166"/>
                  <a:gd name="T60" fmla="*/ 76 w 174"/>
                  <a:gd name="T61" fmla="*/ 166 h 166"/>
                  <a:gd name="T62" fmla="*/ 82 w 174"/>
                  <a:gd name="T63" fmla="*/ 127 h 166"/>
                  <a:gd name="T64" fmla="*/ 77 w 174"/>
                  <a:gd name="T65" fmla="*/ 117 h 166"/>
                  <a:gd name="T66" fmla="*/ 88 w 174"/>
                  <a:gd name="T67" fmla="*/ 112 h 166"/>
                  <a:gd name="T68" fmla="*/ 97 w 174"/>
                  <a:gd name="T69" fmla="*/ 117 h 166"/>
                  <a:gd name="T70" fmla="*/ 92 w 174"/>
                  <a:gd name="T71" fmla="*/ 128 h 166"/>
                  <a:gd name="T72" fmla="*/ 101 w 174"/>
                  <a:gd name="T73" fmla="*/ 166 h 166"/>
                  <a:gd name="T74" fmla="*/ 174 w 174"/>
                  <a:gd name="T75" fmla="*/ 166 h 166"/>
                  <a:gd name="T76" fmla="*/ 174 w 174"/>
                  <a:gd name="T77" fmla="*/ 13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4" h="166">
                    <a:moveTo>
                      <a:pt x="174" y="139"/>
                    </a:moveTo>
                    <a:cubicBezTo>
                      <a:pt x="171" y="131"/>
                      <a:pt x="161" y="129"/>
                      <a:pt x="153" y="126"/>
                    </a:cubicBezTo>
                    <a:cubicBezTo>
                      <a:pt x="144" y="122"/>
                      <a:pt x="135" y="118"/>
                      <a:pt x="126" y="115"/>
                    </a:cubicBezTo>
                    <a:cubicBezTo>
                      <a:pt x="123" y="114"/>
                      <a:pt x="121" y="113"/>
                      <a:pt x="118" y="112"/>
                    </a:cubicBezTo>
                    <a:cubicBezTo>
                      <a:pt x="115" y="110"/>
                      <a:pt x="113" y="104"/>
                      <a:pt x="111" y="100"/>
                    </a:cubicBezTo>
                    <a:cubicBezTo>
                      <a:pt x="109" y="100"/>
                      <a:pt x="108" y="100"/>
                      <a:pt x="106" y="100"/>
                    </a:cubicBezTo>
                    <a:cubicBezTo>
                      <a:pt x="106" y="94"/>
                      <a:pt x="110" y="94"/>
                      <a:pt x="111" y="90"/>
                    </a:cubicBezTo>
                    <a:cubicBezTo>
                      <a:pt x="112" y="86"/>
                      <a:pt x="111" y="82"/>
                      <a:pt x="113" y="79"/>
                    </a:cubicBezTo>
                    <a:cubicBezTo>
                      <a:pt x="114" y="76"/>
                      <a:pt x="117" y="76"/>
                      <a:pt x="118" y="74"/>
                    </a:cubicBezTo>
                    <a:cubicBezTo>
                      <a:pt x="120" y="73"/>
                      <a:pt x="120" y="69"/>
                      <a:pt x="121" y="67"/>
                    </a:cubicBezTo>
                    <a:cubicBezTo>
                      <a:pt x="122" y="63"/>
                      <a:pt x="122" y="58"/>
                      <a:pt x="120" y="54"/>
                    </a:cubicBezTo>
                    <a:cubicBezTo>
                      <a:pt x="119" y="52"/>
                      <a:pt x="119" y="51"/>
                      <a:pt x="118" y="49"/>
                    </a:cubicBezTo>
                    <a:cubicBezTo>
                      <a:pt x="118" y="45"/>
                      <a:pt x="119" y="35"/>
                      <a:pt x="119" y="32"/>
                    </a:cubicBezTo>
                    <a:cubicBezTo>
                      <a:pt x="119" y="26"/>
                      <a:pt x="119" y="26"/>
                      <a:pt x="118" y="20"/>
                    </a:cubicBezTo>
                    <a:cubicBezTo>
                      <a:pt x="118" y="20"/>
                      <a:pt x="116" y="14"/>
                      <a:pt x="113" y="13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0" y="0"/>
                      <a:pt x="75" y="6"/>
                      <a:pt x="67" y="9"/>
                    </a:cubicBezTo>
                    <a:cubicBezTo>
                      <a:pt x="56" y="13"/>
                      <a:pt x="49" y="24"/>
                      <a:pt x="54" y="48"/>
                    </a:cubicBezTo>
                    <a:cubicBezTo>
                      <a:pt x="55" y="52"/>
                      <a:pt x="51" y="54"/>
                      <a:pt x="52" y="57"/>
                    </a:cubicBezTo>
                    <a:cubicBezTo>
                      <a:pt x="52" y="61"/>
                      <a:pt x="52" y="73"/>
                      <a:pt x="57" y="76"/>
                    </a:cubicBezTo>
                    <a:cubicBezTo>
                      <a:pt x="57" y="76"/>
                      <a:pt x="61" y="77"/>
                      <a:pt x="60" y="77"/>
                    </a:cubicBezTo>
                    <a:cubicBezTo>
                      <a:pt x="61" y="82"/>
                      <a:pt x="61" y="87"/>
                      <a:pt x="62" y="91"/>
                    </a:cubicBezTo>
                    <a:cubicBezTo>
                      <a:pt x="63" y="94"/>
                      <a:pt x="66" y="95"/>
                      <a:pt x="67" y="99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1" y="104"/>
                      <a:pt x="59" y="110"/>
                      <a:pt x="56" y="112"/>
                    </a:cubicBezTo>
                    <a:cubicBezTo>
                      <a:pt x="53" y="113"/>
                      <a:pt x="51" y="114"/>
                      <a:pt x="48" y="115"/>
                    </a:cubicBezTo>
                    <a:cubicBezTo>
                      <a:pt x="39" y="118"/>
                      <a:pt x="30" y="122"/>
                      <a:pt x="21" y="126"/>
                    </a:cubicBezTo>
                    <a:cubicBezTo>
                      <a:pt x="13" y="129"/>
                      <a:pt x="3" y="131"/>
                      <a:pt x="0" y="139"/>
                    </a:cubicBezTo>
                    <a:cubicBezTo>
                      <a:pt x="0" y="145"/>
                      <a:pt x="0" y="158"/>
                      <a:pt x="0" y="166"/>
                    </a:cubicBezTo>
                    <a:cubicBezTo>
                      <a:pt x="76" y="166"/>
                      <a:pt x="76" y="166"/>
                      <a:pt x="76" y="166"/>
                    </a:cubicBezTo>
                    <a:cubicBezTo>
                      <a:pt x="82" y="127"/>
                      <a:pt x="82" y="127"/>
                      <a:pt x="82" y="127"/>
                    </a:cubicBezTo>
                    <a:cubicBezTo>
                      <a:pt x="77" y="117"/>
                      <a:pt x="77" y="117"/>
                      <a:pt x="77" y="117"/>
                    </a:cubicBezTo>
                    <a:cubicBezTo>
                      <a:pt x="88" y="112"/>
                      <a:pt x="88" y="112"/>
                      <a:pt x="88" y="112"/>
                    </a:cubicBezTo>
                    <a:cubicBezTo>
                      <a:pt x="97" y="117"/>
                      <a:pt x="97" y="117"/>
                      <a:pt x="97" y="117"/>
                    </a:cubicBezTo>
                    <a:cubicBezTo>
                      <a:pt x="92" y="128"/>
                      <a:pt x="92" y="128"/>
                      <a:pt x="92" y="128"/>
                    </a:cubicBezTo>
                    <a:cubicBezTo>
                      <a:pt x="101" y="166"/>
                      <a:pt x="101" y="166"/>
                      <a:pt x="101" y="166"/>
                    </a:cubicBezTo>
                    <a:cubicBezTo>
                      <a:pt x="174" y="166"/>
                      <a:pt x="174" y="166"/>
                      <a:pt x="174" y="166"/>
                    </a:cubicBezTo>
                    <a:cubicBezTo>
                      <a:pt x="174" y="158"/>
                      <a:pt x="174" y="145"/>
                      <a:pt x="174" y="1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组合 22"/>
            <p:cNvGrpSpPr/>
            <p:nvPr/>
          </p:nvGrpSpPr>
          <p:grpSpPr>
            <a:xfrm>
              <a:off x="2161100" y="1977800"/>
              <a:ext cx="1655673" cy="1655673"/>
              <a:chOff x="1693338" y="1856194"/>
              <a:chExt cx="1655673" cy="1655673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1693338" y="1856194"/>
                <a:ext cx="1655673" cy="165567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2038466" y="2262125"/>
                <a:ext cx="965415" cy="862840"/>
              </a:xfrm>
              <a:custGeom>
                <a:avLst/>
                <a:gdLst>
                  <a:gd name="T0" fmla="*/ 200 w 200"/>
                  <a:gd name="T1" fmla="*/ 62 h 178"/>
                  <a:gd name="T2" fmla="*/ 176 w 200"/>
                  <a:gd name="T3" fmla="*/ 39 h 178"/>
                  <a:gd name="T4" fmla="*/ 171 w 200"/>
                  <a:gd name="T5" fmla="*/ 39 h 178"/>
                  <a:gd name="T6" fmla="*/ 171 w 200"/>
                  <a:gd name="T7" fmla="*/ 38 h 178"/>
                  <a:gd name="T8" fmla="*/ 135 w 200"/>
                  <a:gd name="T9" fmla="*/ 3 h 178"/>
                  <a:gd name="T10" fmla="*/ 106 w 200"/>
                  <a:gd name="T11" fmla="*/ 16 h 178"/>
                  <a:gd name="T12" fmla="*/ 70 w 200"/>
                  <a:gd name="T13" fmla="*/ 0 h 178"/>
                  <a:gd name="T14" fmla="*/ 24 w 200"/>
                  <a:gd name="T15" fmla="*/ 45 h 178"/>
                  <a:gd name="T16" fmla="*/ 26 w 200"/>
                  <a:gd name="T17" fmla="*/ 59 h 178"/>
                  <a:gd name="T18" fmla="*/ 0 w 200"/>
                  <a:gd name="T19" fmla="*/ 89 h 178"/>
                  <a:gd name="T20" fmla="*/ 31 w 200"/>
                  <a:gd name="T21" fmla="*/ 119 h 178"/>
                  <a:gd name="T22" fmla="*/ 43 w 200"/>
                  <a:gd name="T23" fmla="*/ 117 h 178"/>
                  <a:gd name="T24" fmla="*/ 60 w 200"/>
                  <a:gd name="T25" fmla="*/ 133 h 178"/>
                  <a:gd name="T26" fmla="*/ 61 w 200"/>
                  <a:gd name="T27" fmla="*/ 133 h 178"/>
                  <a:gd name="T28" fmla="*/ 73 w 200"/>
                  <a:gd name="T29" fmla="*/ 143 h 178"/>
                  <a:gd name="T30" fmla="*/ 84 w 200"/>
                  <a:gd name="T31" fmla="*/ 131 h 178"/>
                  <a:gd name="T32" fmla="*/ 77 w 200"/>
                  <a:gd name="T33" fmla="*/ 122 h 178"/>
                  <a:gd name="T34" fmla="*/ 78 w 200"/>
                  <a:gd name="T35" fmla="*/ 116 h 178"/>
                  <a:gd name="T36" fmla="*/ 78 w 200"/>
                  <a:gd name="T37" fmla="*/ 115 h 178"/>
                  <a:gd name="T38" fmla="*/ 88 w 200"/>
                  <a:gd name="T39" fmla="*/ 117 h 178"/>
                  <a:gd name="T40" fmla="*/ 92 w 200"/>
                  <a:gd name="T41" fmla="*/ 117 h 178"/>
                  <a:gd name="T42" fmla="*/ 97 w 200"/>
                  <a:gd name="T43" fmla="*/ 131 h 178"/>
                  <a:gd name="T44" fmla="*/ 89 w 200"/>
                  <a:gd name="T45" fmla="*/ 141 h 178"/>
                  <a:gd name="T46" fmla="*/ 99 w 200"/>
                  <a:gd name="T47" fmla="*/ 151 h 178"/>
                  <a:gd name="T48" fmla="*/ 109 w 200"/>
                  <a:gd name="T49" fmla="*/ 140 h 178"/>
                  <a:gd name="T50" fmla="*/ 109 w 200"/>
                  <a:gd name="T51" fmla="*/ 139 h 178"/>
                  <a:gd name="T52" fmla="*/ 117 w 200"/>
                  <a:gd name="T53" fmla="*/ 140 h 178"/>
                  <a:gd name="T54" fmla="*/ 142 w 200"/>
                  <a:gd name="T55" fmla="*/ 116 h 178"/>
                  <a:gd name="T56" fmla="*/ 152 w 200"/>
                  <a:gd name="T57" fmla="*/ 117 h 178"/>
                  <a:gd name="T58" fmla="*/ 177 w 200"/>
                  <a:gd name="T59" fmla="*/ 93 h 178"/>
                  <a:gd name="T60" fmla="*/ 175 w 200"/>
                  <a:gd name="T61" fmla="*/ 84 h 178"/>
                  <a:gd name="T62" fmla="*/ 176 w 200"/>
                  <a:gd name="T63" fmla="*/ 84 h 178"/>
                  <a:gd name="T64" fmla="*/ 200 w 200"/>
                  <a:gd name="T65" fmla="*/ 62 h 178"/>
                  <a:gd name="T66" fmla="*/ 117 w 200"/>
                  <a:gd name="T67" fmla="*/ 147 h 178"/>
                  <a:gd name="T68" fmla="*/ 120 w 200"/>
                  <a:gd name="T69" fmla="*/ 145 h 178"/>
                  <a:gd name="T70" fmla="*/ 117 w 200"/>
                  <a:gd name="T71" fmla="*/ 143 h 178"/>
                  <a:gd name="T72" fmla="*/ 114 w 200"/>
                  <a:gd name="T73" fmla="*/ 145 h 178"/>
                  <a:gd name="T74" fmla="*/ 117 w 200"/>
                  <a:gd name="T75" fmla="*/ 147 h 178"/>
                  <a:gd name="T76" fmla="*/ 116 w 200"/>
                  <a:gd name="T77" fmla="*/ 168 h 178"/>
                  <a:gd name="T78" fmla="*/ 111 w 200"/>
                  <a:gd name="T79" fmla="*/ 173 h 178"/>
                  <a:gd name="T80" fmla="*/ 117 w 200"/>
                  <a:gd name="T81" fmla="*/ 178 h 178"/>
                  <a:gd name="T82" fmla="*/ 122 w 200"/>
                  <a:gd name="T83" fmla="*/ 173 h 178"/>
                  <a:gd name="T84" fmla="*/ 116 w 200"/>
                  <a:gd name="T85" fmla="*/ 168 h 178"/>
                  <a:gd name="T86" fmla="*/ 116 w 200"/>
                  <a:gd name="T87" fmla="*/ 155 h 178"/>
                  <a:gd name="T88" fmla="*/ 111 w 200"/>
                  <a:gd name="T89" fmla="*/ 150 h 178"/>
                  <a:gd name="T90" fmla="*/ 106 w 200"/>
                  <a:gd name="T91" fmla="*/ 155 h 178"/>
                  <a:gd name="T92" fmla="*/ 111 w 200"/>
                  <a:gd name="T93" fmla="*/ 160 h 178"/>
                  <a:gd name="T94" fmla="*/ 116 w 200"/>
                  <a:gd name="T95" fmla="*/ 155 h 178"/>
                  <a:gd name="T96" fmla="*/ 97 w 200"/>
                  <a:gd name="T97" fmla="*/ 156 h 178"/>
                  <a:gd name="T98" fmla="*/ 89 w 200"/>
                  <a:gd name="T99" fmla="*/ 164 h 178"/>
                  <a:gd name="T100" fmla="*/ 98 w 200"/>
                  <a:gd name="T101" fmla="*/ 172 h 178"/>
                  <a:gd name="T102" fmla="*/ 106 w 200"/>
                  <a:gd name="T103" fmla="*/ 163 h 178"/>
                  <a:gd name="T104" fmla="*/ 97 w 200"/>
                  <a:gd name="T105" fmla="*/ 15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0" h="178">
                    <a:moveTo>
                      <a:pt x="200" y="62"/>
                    </a:moveTo>
                    <a:cubicBezTo>
                      <a:pt x="200" y="49"/>
                      <a:pt x="189" y="39"/>
                      <a:pt x="176" y="39"/>
                    </a:cubicBezTo>
                    <a:cubicBezTo>
                      <a:pt x="174" y="39"/>
                      <a:pt x="172" y="39"/>
                      <a:pt x="171" y="39"/>
                    </a:cubicBezTo>
                    <a:cubicBezTo>
                      <a:pt x="171" y="39"/>
                      <a:pt x="171" y="38"/>
                      <a:pt x="171" y="38"/>
                    </a:cubicBezTo>
                    <a:cubicBezTo>
                      <a:pt x="171" y="18"/>
                      <a:pt x="155" y="3"/>
                      <a:pt x="135" y="3"/>
                    </a:cubicBezTo>
                    <a:cubicBezTo>
                      <a:pt x="123" y="3"/>
                      <a:pt x="113" y="8"/>
                      <a:pt x="106" y="16"/>
                    </a:cubicBezTo>
                    <a:cubicBezTo>
                      <a:pt x="98" y="6"/>
                      <a:pt x="85" y="0"/>
                      <a:pt x="70" y="0"/>
                    </a:cubicBezTo>
                    <a:cubicBezTo>
                      <a:pt x="45" y="0"/>
                      <a:pt x="24" y="20"/>
                      <a:pt x="24" y="45"/>
                    </a:cubicBezTo>
                    <a:cubicBezTo>
                      <a:pt x="24" y="50"/>
                      <a:pt x="25" y="55"/>
                      <a:pt x="26" y="59"/>
                    </a:cubicBezTo>
                    <a:cubicBezTo>
                      <a:pt x="11" y="62"/>
                      <a:pt x="0" y="74"/>
                      <a:pt x="0" y="89"/>
                    </a:cubicBezTo>
                    <a:cubicBezTo>
                      <a:pt x="0" y="106"/>
                      <a:pt x="14" y="119"/>
                      <a:pt x="31" y="119"/>
                    </a:cubicBezTo>
                    <a:cubicBezTo>
                      <a:pt x="36" y="119"/>
                      <a:pt x="39" y="119"/>
                      <a:pt x="43" y="117"/>
                    </a:cubicBezTo>
                    <a:cubicBezTo>
                      <a:pt x="44" y="126"/>
                      <a:pt x="51" y="133"/>
                      <a:pt x="60" y="133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62" y="138"/>
                      <a:pt x="67" y="143"/>
                      <a:pt x="73" y="143"/>
                    </a:cubicBezTo>
                    <a:cubicBezTo>
                      <a:pt x="79" y="143"/>
                      <a:pt x="84" y="137"/>
                      <a:pt x="84" y="131"/>
                    </a:cubicBezTo>
                    <a:cubicBezTo>
                      <a:pt x="84" y="127"/>
                      <a:pt x="81" y="123"/>
                      <a:pt x="77" y="122"/>
                    </a:cubicBezTo>
                    <a:cubicBezTo>
                      <a:pt x="78" y="120"/>
                      <a:pt x="78" y="118"/>
                      <a:pt x="78" y="116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81" y="116"/>
                      <a:pt x="84" y="117"/>
                      <a:pt x="88" y="117"/>
                    </a:cubicBezTo>
                    <a:cubicBezTo>
                      <a:pt x="89" y="117"/>
                      <a:pt x="90" y="117"/>
                      <a:pt x="92" y="117"/>
                    </a:cubicBezTo>
                    <a:cubicBezTo>
                      <a:pt x="92" y="122"/>
                      <a:pt x="94" y="127"/>
                      <a:pt x="97" y="131"/>
                    </a:cubicBezTo>
                    <a:cubicBezTo>
                      <a:pt x="92" y="132"/>
                      <a:pt x="88" y="136"/>
                      <a:pt x="89" y="141"/>
                    </a:cubicBezTo>
                    <a:cubicBezTo>
                      <a:pt x="89" y="146"/>
                      <a:pt x="93" y="151"/>
                      <a:pt x="99" y="151"/>
                    </a:cubicBezTo>
                    <a:cubicBezTo>
                      <a:pt x="105" y="150"/>
                      <a:pt x="109" y="146"/>
                      <a:pt x="109" y="140"/>
                    </a:cubicBezTo>
                    <a:cubicBezTo>
                      <a:pt x="109" y="140"/>
                      <a:pt x="109" y="139"/>
                      <a:pt x="109" y="139"/>
                    </a:cubicBezTo>
                    <a:cubicBezTo>
                      <a:pt x="111" y="140"/>
                      <a:pt x="114" y="140"/>
                      <a:pt x="117" y="140"/>
                    </a:cubicBezTo>
                    <a:cubicBezTo>
                      <a:pt x="131" y="140"/>
                      <a:pt x="142" y="129"/>
                      <a:pt x="142" y="116"/>
                    </a:cubicBezTo>
                    <a:cubicBezTo>
                      <a:pt x="145" y="117"/>
                      <a:pt x="148" y="117"/>
                      <a:pt x="152" y="117"/>
                    </a:cubicBezTo>
                    <a:cubicBezTo>
                      <a:pt x="166" y="117"/>
                      <a:pt x="177" y="106"/>
                      <a:pt x="177" y="93"/>
                    </a:cubicBezTo>
                    <a:cubicBezTo>
                      <a:pt x="177" y="90"/>
                      <a:pt x="176" y="87"/>
                      <a:pt x="175" y="84"/>
                    </a:cubicBezTo>
                    <a:cubicBezTo>
                      <a:pt x="176" y="84"/>
                      <a:pt x="176" y="84"/>
                      <a:pt x="176" y="84"/>
                    </a:cubicBezTo>
                    <a:cubicBezTo>
                      <a:pt x="189" y="84"/>
                      <a:pt x="200" y="74"/>
                      <a:pt x="200" y="62"/>
                    </a:cubicBezTo>
                    <a:close/>
                    <a:moveTo>
                      <a:pt x="117" y="147"/>
                    </a:moveTo>
                    <a:cubicBezTo>
                      <a:pt x="119" y="147"/>
                      <a:pt x="120" y="146"/>
                      <a:pt x="120" y="145"/>
                    </a:cubicBezTo>
                    <a:cubicBezTo>
                      <a:pt x="120" y="144"/>
                      <a:pt x="118" y="142"/>
                      <a:pt x="117" y="143"/>
                    </a:cubicBezTo>
                    <a:cubicBezTo>
                      <a:pt x="116" y="143"/>
                      <a:pt x="114" y="144"/>
                      <a:pt x="114" y="145"/>
                    </a:cubicBezTo>
                    <a:cubicBezTo>
                      <a:pt x="115" y="146"/>
                      <a:pt x="116" y="148"/>
                      <a:pt x="117" y="147"/>
                    </a:cubicBezTo>
                    <a:close/>
                    <a:moveTo>
                      <a:pt x="116" y="168"/>
                    </a:moveTo>
                    <a:cubicBezTo>
                      <a:pt x="113" y="168"/>
                      <a:pt x="111" y="170"/>
                      <a:pt x="111" y="173"/>
                    </a:cubicBezTo>
                    <a:cubicBezTo>
                      <a:pt x="111" y="176"/>
                      <a:pt x="114" y="178"/>
                      <a:pt x="117" y="178"/>
                    </a:cubicBezTo>
                    <a:cubicBezTo>
                      <a:pt x="120" y="178"/>
                      <a:pt x="122" y="175"/>
                      <a:pt x="122" y="173"/>
                    </a:cubicBezTo>
                    <a:cubicBezTo>
                      <a:pt x="122" y="170"/>
                      <a:pt x="119" y="167"/>
                      <a:pt x="116" y="168"/>
                    </a:cubicBezTo>
                    <a:close/>
                    <a:moveTo>
                      <a:pt x="116" y="155"/>
                    </a:moveTo>
                    <a:cubicBezTo>
                      <a:pt x="116" y="152"/>
                      <a:pt x="114" y="150"/>
                      <a:pt x="111" y="150"/>
                    </a:cubicBezTo>
                    <a:cubicBezTo>
                      <a:pt x="108" y="150"/>
                      <a:pt x="106" y="152"/>
                      <a:pt x="106" y="155"/>
                    </a:cubicBezTo>
                    <a:cubicBezTo>
                      <a:pt x="106" y="158"/>
                      <a:pt x="108" y="161"/>
                      <a:pt x="111" y="160"/>
                    </a:cubicBezTo>
                    <a:cubicBezTo>
                      <a:pt x="114" y="160"/>
                      <a:pt x="117" y="158"/>
                      <a:pt x="116" y="155"/>
                    </a:cubicBezTo>
                    <a:close/>
                    <a:moveTo>
                      <a:pt x="97" y="156"/>
                    </a:moveTo>
                    <a:cubicBezTo>
                      <a:pt x="92" y="156"/>
                      <a:pt x="89" y="159"/>
                      <a:pt x="89" y="164"/>
                    </a:cubicBezTo>
                    <a:cubicBezTo>
                      <a:pt x="89" y="168"/>
                      <a:pt x="93" y="172"/>
                      <a:pt x="98" y="172"/>
                    </a:cubicBezTo>
                    <a:cubicBezTo>
                      <a:pt x="102" y="172"/>
                      <a:pt x="106" y="168"/>
                      <a:pt x="106" y="163"/>
                    </a:cubicBezTo>
                    <a:cubicBezTo>
                      <a:pt x="106" y="159"/>
                      <a:pt x="102" y="155"/>
                      <a:pt x="97" y="1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9" name="组合 39"/>
            <p:cNvGrpSpPr/>
            <p:nvPr/>
          </p:nvGrpSpPr>
          <p:grpSpPr>
            <a:xfrm>
              <a:off x="4344596" y="2481320"/>
              <a:ext cx="996661" cy="996661"/>
              <a:chOff x="5323937" y="1118720"/>
              <a:chExt cx="996661" cy="996661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5323937" y="1118720"/>
                <a:ext cx="996661" cy="99666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20" name="组合 32"/>
              <p:cNvGrpSpPr/>
              <p:nvPr/>
            </p:nvGrpSpPr>
            <p:grpSpPr>
              <a:xfrm>
                <a:off x="5585865" y="1348310"/>
                <a:ext cx="499202" cy="469980"/>
                <a:chOff x="5772150" y="3287231"/>
                <a:chExt cx="650876" cy="612775"/>
              </a:xfrm>
            </p:grpSpPr>
            <p:sp>
              <p:nvSpPr>
                <p:cNvPr id="31" name="Freeform 13"/>
                <p:cNvSpPr>
                  <a:spLocks noEditPoints="1"/>
                </p:cNvSpPr>
                <p:nvPr/>
              </p:nvSpPr>
              <p:spPr bwMode="auto">
                <a:xfrm>
                  <a:off x="5772150" y="3360256"/>
                  <a:ext cx="536576" cy="539750"/>
                </a:xfrm>
                <a:custGeom>
                  <a:avLst/>
                  <a:gdLst>
                    <a:gd name="T0" fmla="*/ 0 w 140"/>
                    <a:gd name="T1" fmla="*/ 115 h 141"/>
                    <a:gd name="T2" fmla="*/ 25 w 140"/>
                    <a:gd name="T3" fmla="*/ 130 h 141"/>
                    <a:gd name="T4" fmla="*/ 10 w 140"/>
                    <a:gd name="T5" fmla="*/ 60 h 141"/>
                    <a:gd name="T6" fmla="*/ 0 w 140"/>
                    <a:gd name="T7" fmla="*/ 81 h 141"/>
                    <a:gd name="T8" fmla="*/ 10 w 140"/>
                    <a:gd name="T9" fmla="*/ 60 h 141"/>
                    <a:gd name="T10" fmla="*/ 10 w 140"/>
                    <a:gd name="T11" fmla="*/ 26 h 141"/>
                    <a:gd name="T12" fmla="*/ 25 w 140"/>
                    <a:gd name="T13" fmla="*/ 0 h 141"/>
                    <a:gd name="T14" fmla="*/ 10 w 140"/>
                    <a:gd name="T15" fmla="*/ 87 h 141"/>
                    <a:gd name="T16" fmla="*/ 0 w 140"/>
                    <a:gd name="T17" fmla="*/ 108 h 141"/>
                    <a:gd name="T18" fmla="*/ 10 w 140"/>
                    <a:gd name="T19" fmla="*/ 87 h 141"/>
                    <a:gd name="T20" fmla="*/ 0 w 140"/>
                    <a:gd name="T21" fmla="*/ 33 h 141"/>
                    <a:gd name="T22" fmla="*/ 10 w 140"/>
                    <a:gd name="T23" fmla="*/ 54 h 141"/>
                    <a:gd name="T24" fmla="*/ 140 w 140"/>
                    <a:gd name="T25" fmla="*/ 42 h 141"/>
                    <a:gd name="T26" fmla="*/ 140 w 140"/>
                    <a:gd name="T27" fmla="*/ 54 h 141"/>
                    <a:gd name="T28" fmla="*/ 107 w 140"/>
                    <a:gd name="T29" fmla="*/ 9 h 141"/>
                    <a:gd name="T30" fmla="*/ 87 w 140"/>
                    <a:gd name="T31" fmla="*/ 0 h 141"/>
                    <a:gd name="T32" fmla="*/ 105 w 140"/>
                    <a:gd name="T33" fmla="*/ 10 h 141"/>
                    <a:gd name="T34" fmla="*/ 32 w 140"/>
                    <a:gd name="T35" fmla="*/ 141 h 141"/>
                    <a:gd name="T36" fmla="*/ 53 w 140"/>
                    <a:gd name="T37" fmla="*/ 131 h 141"/>
                    <a:gd name="T38" fmla="*/ 32 w 140"/>
                    <a:gd name="T39" fmla="*/ 141 h 141"/>
                    <a:gd name="T40" fmla="*/ 140 w 140"/>
                    <a:gd name="T41" fmla="*/ 108 h 141"/>
                    <a:gd name="T42" fmla="*/ 130 w 140"/>
                    <a:gd name="T43" fmla="*/ 87 h 141"/>
                    <a:gd name="T44" fmla="*/ 115 w 140"/>
                    <a:gd name="T45" fmla="*/ 130 h 141"/>
                    <a:gd name="T46" fmla="*/ 140 w 140"/>
                    <a:gd name="T47" fmla="*/ 115 h 141"/>
                    <a:gd name="T48" fmla="*/ 115 w 140"/>
                    <a:gd name="T49" fmla="*/ 130 h 141"/>
                    <a:gd name="T50" fmla="*/ 130 w 140"/>
                    <a:gd name="T51" fmla="*/ 81 h 141"/>
                    <a:gd name="T52" fmla="*/ 140 w 140"/>
                    <a:gd name="T53" fmla="*/ 60 h 141"/>
                    <a:gd name="T54" fmla="*/ 32 w 140"/>
                    <a:gd name="T55" fmla="*/ 10 h 141"/>
                    <a:gd name="T56" fmla="*/ 53 w 140"/>
                    <a:gd name="T57" fmla="*/ 0 h 141"/>
                    <a:gd name="T58" fmla="*/ 32 w 140"/>
                    <a:gd name="T59" fmla="*/ 10 h 141"/>
                    <a:gd name="T60" fmla="*/ 80 w 140"/>
                    <a:gd name="T61" fmla="*/ 10 h 141"/>
                    <a:gd name="T62" fmla="*/ 60 w 140"/>
                    <a:gd name="T63" fmla="*/ 0 h 141"/>
                    <a:gd name="T64" fmla="*/ 60 w 140"/>
                    <a:gd name="T65" fmla="*/ 141 h 141"/>
                    <a:gd name="T66" fmla="*/ 80 w 140"/>
                    <a:gd name="T67" fmla="*/ 131 h 141"/>
                    <a:gd name="T68" fmla="*/ 60 w 140"/>
                    <a:gd name="T69" fmla="*/ 141 h 141"/>
                    <a:gd name="T70" fmla="*/ 107 w 140"/>
                    <a:gd name="T71" fmla="*/ 141 h 141"/>
                    <a:gd name="T72" fmla="*/ 87 w 140"/>
                    <a:gd name="T73" fmla="*/ 13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0" h="141">
                      <a:moveTo>
                        <a:pt x="10" y="115"/>
                      </a:move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129"/>
                        <a:pt x="11" y="140"/>
                        <a:pt x="25" y="140"/>
                      </a:cubicBezTo>
                      <a:cubicBezTo>
                        <a:pt x="25" y="130"/>
                        <a:pt x="25" y="130"/>
                        <a:pt x="25" y="130"/>
                      </a:cubicBezTo>
                      <a:cubicBezTo>
                        <a:pt x="17" y="130"/>
                        <a:pt x="10" y="124"/>
                        <a:pt x="10" y="115"/>
                      </a:cubicBezTo>
                      <a:close/>
                      <a:moveTo>
                        <a:pt x="10" y="60"/>
                      </a:moveTo>
                      <a:cubicBezTo>
                        <a:pt x="0" y="60"/>
                        <a:pt x="0" y="60"/>
                        <a:pt x="0" y="60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10" y="81"/>
                        <a:pt x="10" y="81"/>
                        <a:pt x="10" y="81"/>
                      </a:cubicBezTo>
                      <a:lnTo>
                        <a:pt x="10" y="60"/>
                      </a:lnTo>
                      <a:close/>
                      <a:moveTo>
                        <a:pt x="0" y="26"/>
                      </a:move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0" y="17"/>
                        <a:pt x="17" y="10"/>
                        <a:pt x="25" y="1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2"/>
                        <a:pt x="0" y="26"/>
                      </a:cubicBezTo>
                      <a:close/>
                      <a:moveTo>
                        <a:pt x="10" y="87"/>
                      </a:moveTo>
                      <a:cubicBezTo>
                        <a:pt x="0" y="87"/>
                        <a:pt x="0" y="87"/>
                        <a:pt x="0" y="87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10" y="108"/>
                        <a:pt x="10" y="108"/>
                        <a:pt x="10" y="108"/>
                      </a:cubicBezTo>
                      <a:lnTo>
                        <a:pt x="10" y="87"/>
                      </a:lnTo>
                      <a:close/>
                      <a:moveTo>
                        <a:pt x="10" y="33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lnTo>
                        <a:pt x="10" y="33"/>
                      </a:lnTo>
                      <a:close/>
                      <a:moveTo>
                        <a:pt x="140" y="42"/>
                      </a:moveTo>
                      <a:cubicBezTo>
                        <a:pt x="137" y="46"/>
                        <a:pt x="135" y="50"/>
                        <a:pt x="132" y="54"/>
                      </a:cubicBezTo>
                      <a:cubicBezTo>
                        <a:pt x="140" y="54"/>
                        <a:pt x="140" y="54"/>
                        <a:pt x="140" y="54"/>
                      </a:cubicBezTo>
                      <a:lnTo>
                        <a:pt x="140" y="42"/>
                      </a:lnTo>
                      <a:close/>
                      <a:moveTo>
                        <a:pt x="107" y="9"/>
                      </a:move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87" y="10"/>
                        <a:pt x="87" y="10"/>
                        <a:pt x="87" y="10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6" y="10"/>
                        <a:pt x="106" y="9"/>
                        <a:pt x="107" y="9"/>
                      </a:cubicBezTo>
                      <a:close/>
                      <a:moveTo>
                        <a:pt x="32" y="141"/>
                      </a:moveTo>
                      <a:cubicBezTo>
                        <a:pt x="53" y="141"/>
                        <a:pt x="53" y="141"/>
                        <a:pt x="53" y="141"/>
                      </a:cubicBezTo>
                      <a:cubicBezTo>
                        <a:pt x="53" y="131"/>
                        <a:pt x="53" y="131"/>
                        <a:pt x="53" y="131"/>
                      </a:cubicBezTo>
                      <a:cubicBezTo>
                        <a:pt x="32" y="131"/>
                        <a:pt x="32" y="131"/>
                        <a:pt x="32" y="131"/>
                      </a:cubicBezTo>
                      <a:lnTo>
                        <a:pt x="32" y="141"/>
                      </a:lnTo>
                      <a:close/>
                      <a:moveTo>
                        <a:pt x="130" y="108"/>
                      </a:moveTo>
                      <a:cubicBezTo>
                        <a:pt x="140" y="108"/>
                        <a:pt x="140" y="108"/>
                        <a:pt x="140" y="108"/>
                      </a:cubicBezTo>
                      <a:cubicBezTo>
                        <a:pt x="140" y="87"/>
                        <a:pt x="140" y="87"/>
                        <a:pt x="140" y="87"/>
                      </a:cubicBezTo>
                      <a:cubicBezTo>
                        <a:pt x="130" y="87"/>
                        <a:pt x="130" y="87"/>
                        <a:pt x="130" y="87"/>
                      </a:cubicBezTo>
                      <a:lnTo>
                        <a:pt x="130" y="108"/>
                      </a:lnTo>
                      <a:close/>
                      <a:moveTo>
                        <a:pt x="115" y="130"/>
                      </a:moveTo>
                      <a:cubicBezTo>
                        <a:pt x="115" y="140"/>
                        <a:pt x="115" y="140"/>
                        <a:pt x="115" y="140"/>
                      </a:cubicBezTo>
                      <a:cubicBezTo>
                        <a:pt x="129" y="140"/>
                        <a:pt x="140" y="129"/>
                        <a:pt x="140" y="115"/>
                      </a:cubicBezTo>
                      <a:cubicBezTo>
                        <a:pt x="130" y="115"/>
                        <a:pt x="130" y="115"/>
                        <a:pt x="130" y="115"/>
                      </a:cubicBezTo>
                      <a:cubicBezTo>
                        <a:pt x="130" y="124"/>
                        <a:pt x="123" y="130"/>
                        <a:pt x="115" y="130"/>
                      </a:cubicBezTo>
                      <a:close/>
                      <a:moveTo>
                        <a:pt x="130" y="60"/>
                      </a:moveTo>
                      <a:cubicBezTo>
                        <a:pt x="130" y="81"/>
                        <a:pt x="130" y="81"/>
                        <a:pt x="130" y="81"/>
                      </a:cubicBezTo>
                      <a:cubicBezTo>
                        <a:pt x="140" y="81"/>
                        <a:pt x="140" y="81"/>
                        <a:pt x="140" y="81"/>
                      </a:cubicBezTo>
                      <a:cubicBezTo>
                        <a:pt x="140" y="60"/>
                        <a:pt x="140" y="60"/>
                        <a:pt x="140" y="60"/>
                      </a:cubicBezTo>
                      <a:lnTo>
                        <a:pt x="130" y="60"/>
                      </a:lnTo>
                      <a:close/>
                      <a:moveTo>
                        <a:pt x="32" y="10"/>
                      </a:moveTo>
                      <a:cubicBezTo>
                        <a:pt x="53" y="10"/>
                        <a:pt x="53" y="10"/>
                        <a:pt x="53" y="1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10"/>
                      </a:lnTo>
                      <a:close/>
                      <a:moveTo>
                        <a:pt x="60" y="10"/>
                      </a:moveTo>
                      <a:cubicBezTo>
                        <a:pt x="80" y="10"/>
                        <a:pt x="80" y="10"/>
                        <a:pt x="80" y="1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60" y="0"/>
                        <a:pt x="60" y="0"/>
                        <a:pt x="60" y="0"/>
                      </a:cubicBezTo>
                      <a:lnTo>
                        <a:pt x="60" y="10"/>
                      </a:lnTo>
                      <a:close/>
                      <a:moveTo>
                        <a:pt x="60" y="141"/>
                      </a:moveTo>
                      <a:cubicBezTo>
                        <a:pt x="80" y="141"/>
                        <a:pt x="80" y="141"/>
                        <a:pt x="80" y="141"/>
                      </a:cubicBezTo>
                      <a:cubicBezTo>
                        <a:pt x="80" y="131"/>
                        <a:pt x="80" y="131"/>
                        <a:pt x="80" y="131"/>
                      </a:cubicBezTo>
                      <a:cubicBezTo>
                        <a:pt x="60" y="131"/>
                        <a:pt x="60" y="131"/>
                        <a:pt x="60" y="131"/>
                      </a:cubicBezTo>
                      <a:lnTo>
                        <a:pt x="60" y="141"/>
                      </a:lnTo>
                      <a:close/>
                      <a:moveTo>
                        <a:pt x="87" y="141"/>
                      </a:moveTo>
                      <a:cubicBezTo>
                        <a:pt x="107" y="141"/>
                        <a:pt x="107" y="141"/>
                        <a:pt x="107" y="141"/>
                      </a:cubicBezTo>
                      <a:cubicBezTo>
                        <a:pt x="107" y="131"/>
                        <a:pt x="107" y="131"/>
                        <a:pt x="107" y="131"/>
                      </a:cubicBezTo>
                      <a:cubicBezTo>
                        <a:pt x="87" y="131"/>
                        <a:pt x="87" y="131"/>
                        <a:pt x="87" y="131"/>
                      </a:cubicBezTo>
                      <a:lnTo>
                        <a:pt x="87" y="1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Freeform 14"/>
                <p:cNvSpPr>
                  <a:spLocks/>
                </p:cNvSpPr>
                <p:nvPr/>
              </p:nvSpPr>
              <p:spPr bwMode="auto">
                <a:xfrm>
                  <a:off x="5834062" y="3287231"/>
                  <a:ext cx="588964" cy="509588"/>
                </a:xfrm>
                <a:custGeom>
                  <a:avLst/>
                  <a:gdLst>
                    <a:gd name="T0" fmla="*/ 150 w 154"/>
                    <a:gd name="T1" fmla="*/ 0 h 133"/>
                    <a:gd name="T2" fmla="*/ 54 w 154"/>
                    <a:gd name="T3" fmla="*/ 84 h 133"/>
                    <a:gd name="T4" fmla="*/ 17 w 154"/>
                    <a:gd name="T5" fmla="*/ 54 h 133"/>
                    <a:gd name="T6" fmla="*/ 0 w 154"/>
                    <a:gd name="T7" fmla="*/ 68 h 133"/>
                    <a:gd name="T8" fmla="*/ 65 w 154"/>
                    <a:gd name="T9" fmla="*/ 133 h 133"/>
                    <a:gd name="T10" fmla="*/ 154 w 154"/>
                    <a:gd name="T11" fmla="*/ 9 h 133"/>
                    <a:gd name="T12" fmla="*/ 150 w 154"/>
                    <a:gd name="T13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4" h="133">
                      <a:moveTo>
                        <a:pt x="150" y="0"/>
                      </a:moveTo>
                      <a:cubicBezTo>
                        <a:pt x="104" y="29"/>
                        <a:pt x="69" y="65"/>
                        <a:pt x="54" y="84"/>
                      </a:cubicBezTo>
                      <a:cubicBezTo>
                        <a:pt x="17" y="54"/>
                        <a:pt x="17" y="54"/>
                        <a:pt x="17" y="54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65" y="133"/>
                        <a:pt x="65" y="133"/>
                        <a:pt x="65" y="133"/>
                      </a:cubicBezTo>
                      <a:cubicBezTo>
                        <a:pt x="76" y="105"/>
                        <a:pt x="111" y="49"/>
                        <a:pt x="154" y="9"/>
                      </a:cubicBezTo>
                      <a:lnTo>
                        <a:pt x="15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1" name="组合 90"/>
            <p:cNvGrpSpPr/>
            <p:nvPr/>
          </p:nvGrpSpPr>
          <p:grpSpPr>
            <a:xfrm>
              <a:off x="895590" y="2685493"/>
              <a:ext cx="940001" cy="940001"/>
              <a:chOff x="2406714" y="3912247"/>
              <a:chExt cx="940001" cy="940001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2406714" y="3912247"/>
                <a:ext cx="940001" cy="94000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23" name="Group 62"/>
              <p:cNvGrpSpPr>
                <a:grpSpLocks noChangeAspect="1"/>
              </p:cNvGrpSpPr>
              <p:nvPr/>
            </p:nvGrpSpPr>
            <p:grpSpPr bwMode="auto">
              <a:xfrm>
                <a:off x="2702986" y="4007759"/>
                <a:ext cx="375973" cy="562002"/>
                <a:chOff x="3647" y="1954"/>
                <a:chExt cx="384" cy="574"/>
              </a:xfrm>
            </p:grpSpPr>
            <p:sp>
              <p:nvSpPr>
                <p:cNvPr id="88" name="AutoShape 6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649" y="1954"/>
                  <a:ext cx="382" cy="4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Freeform 63"/>
                <p:cNvSpPr>
                  <a:spLocks/>
                </p:cNvSpPr>
                <p:nvPr/>
              </p:nvSpPr>
              <p:spPr bwMode="auto">
                <a:xfrm>
                  <a:off x="3779" y="2118"/>
                  <a:ext cx="252" cy="285"/>
                </a:xfrm>
                <a:custGeom>
                  <a:avLst/>
                  <a:gdLst>
                    <a:gd name="T0" fmla="*/ 32 w 105"/>
                    <a:gd name="T1" fmla="*/ 118 h 118"/>
                    <a:gd name="T2" fmla="*/ 1 w 105"/>
                    <a:gd name="T3" fmla="*/ 105 h 118"/>
                    <a:gd name="T4" fmla="*/ 1 w 105"/>
                    <a:gd name="T5" fmla="*/ 105 h 118"/>
                    <a:gd name="T6" fmla="*/ 0 w 105"/>
                    <a:gd name="T7" fmla="*/ 104 h 118"/>
                    <a:gd name="T8" fmla="*/ 19 w 105"/>
                    <a:gd name="T9" fmla="*/ 85 h 118"/>
                    <a:gd name="T10" fmla="*/ 20 w 105"/>
                    <a:gd name="T11" fmla="*/ 86 h 118"/>
                    <a:gd name="T12" fmla="*/ 32 w 105"/>
                    <a:gd name="T13" fmla="*/ 91 h 118"/>
                    <a:gd name="T14" fmla="*/ 32 w 105"/>
                    <a:gd name="T15" fmla="*/ 91 h 118"/>
                    <a:gd name="T16" fmla="*/ 43 w 105"/>
                    <a:gd name="T17" fmla="*/ 86 h 118"/>
                    <a:gd name="T18" fmla="*/ 43 w 105"/>
                    <a:gd name="T19" fmla="*/ 86 h 118"/>
                    <a:gd name="T20" fmla="*/ 74 w 105"/>
                    <a:gd name="T21" fmla="*/ 56 h 118"/>
                    <a:gd name="T22" fmla="*/ 79 w 105"/>
                    <a:gd name="T23" fmla="*/ 44 h 118"/>
                    <a:gd name="T24" fmla="*/ 79 w 105"/>
                    <a:gd name="T25" fmla="*/ 44 h 118"/>
                    <a:gd name="T26" fmla="*/ 74 w 105"/>
                    <a:gd name="T27" fmla="*/ 33 h 118"/>
                    <a:gd name="T28" fmla="*/ 74 w 105"/>
                    <a:gd name="T29" fmla="*/ 33 h 118"/>
                    <a:gd name="T30" fmla="*/ 73 w 105"/>
                    <a:gd name="T31" fmla="*/ 31 h 118"/>
                    <a:gd name="T32" fmla="*/ 61 w 105"/>
                    <a:gd name="T33" fmla="*/ 27 h 118"/>
                    <a:gd name="T34" fmla="*/ 61 w 105"/>
                    <a:gd name="T35" fmla="*/ 27 h 118"/>
                    <a:gd name="T36" fmla="*/ 49 w 105"/>
                    <a:gd name="T37" fmla="*/ 31 h 118"/>
                    <a:gd name="T38" fmla="*/ 49 w 105"/>
                    <a:gd name="T39" fmla="*/ 31 h 118"/>
                    <a:gd name="T40" fmla="*/ 37 w 105"/>
                    <a:gd name="T41" fmla="*/ 44 h 118"/>
                    <a:gd name="T42" fmla="*/ 18 w 105"/>
                    <a:gd name="T43" fmla="*/ 44 h 118"/>
                    <a:gd name="T44" fmla="*/ 18 w 105"/>
                    <a:gd name="T45" fmla="*/ 44 h 118"/>
                    <a:gd name="T46" fmla="*/ 18 w 105"/>
                    <a:gd name="T47" fmla="*/ 25 h 118"/>
                    <a:gd name="T48" fmla="*/ 18 w 105"/>
                    <a:gd name="T49" fmla="*/ 25 h 118"/>
                    <a:gd name="T50" fmla="*/ 31 w 105"/>
                    <a:gd name="T51" fmla="*/ 13 h 118"/>
                    <a:gd name="T52" fmla="*/ 61 w 105"/>
                    <a:gd name="T53" fmla="*/ 0 h 118"/>
                    <a:gd name="T54" fmla="*/ 61 w 105"/>
                    <a:gd name="T55" fmla="*/ 0 h 118"/>
                    <a:gd name="T56" fmla="*/ 91 w 105"/>
                    <a:gd name="T57" fmla="*/ 13 h 118"/>
                    <a:gd name="T58" fmla="*/ 91 w 105"/>
                    <a:gd name="T59" fmla="*/ 13 h 118"/>
                    <a:gd name="T60" fmla="*/ 93 w 105"/>
                    <a:gd name="T61" fmla="*/ 14 h 118"/>
                    <a:gd name="T62" fmla="*/ 105 w 105"/>
                    <a:gd name="T63" fmla="*/ 44 h 118"/>
                    <a:gd name="T64" fmla="*/ 105 w 105"/>
                    <a:gd name="T65" fmla="*/ 44 h 118"/>
                    <a:gd name="T66" fmla="*/ 93 w 105"/>
                    <a:gd name="T67" fmla="*/ 74 h 118"/>
                    <a:gd name="T68" fmla="*/ 93 w 105"/>
                    <a:gd name="T69" fmla="*/ 74 h 118"/>
                    <a:gd name="T70" fmla="*/ 62 w 105"/>
                    <a:gd name="T71" fmla="*/ 105 h 118"/>
                    <a:gd name="T72" fmla="*/ 32 w 105"/>
                    <a:gd name="T73" fmla="*/ 118 h 118"/>
                    <a:gd name="T74" fmla="*/ 32 w 105"/>
                    <a:gd name="T75" fmla="*/ 118 h 118"/>
                    <a:gd name="T76" fmla="*/ 32 w 105"/>
                    <a:gd name="T77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5" h="118">
                      <a:moveTo>
                        <a:pt x="32" y="118"/>
                      </a:moveTo>
                      <a:cubicBezTo>
                        <a:pt x="21" y="118"/>
                        <a:pt x="10" y="113"/>
                        <a:pt x="1" y="105"/>
                      </a:cubicBezTo>
                      <a:cubicBezTo>
                        <a:pt x="1" y="105"/>
                        <a:pt x="1" y="105"/>
                        <a:pt x="1" y="105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19" y="85"/>
                        <a:pt x="19" y="85"/>
                        <a:pt x="19" y="85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3" y="90"/>
                        <a:pt x="27" y="91"/>
                        <a:pt x="32" y="91"/>
                      </a:cubicBezTo>
                      <a:cubicBezTo>
                        <a:pt x="32" y="91"/>
                        <a:pt x="32" y="91"/>
                        <a:pt x="32" y="91"/>
                      </a:cubicBezTo>
                      <a:cubicBezTo>
                        <a:pt x="36" y="91"/>
                        <a:pt x="40" y="90"/>
                        <a:pt x="43" y="86"/>
                      </a:cubicBezTo>
                      <a:cubicBezTo>
                        <a:pt x="43" y="86"/>
                        <a:pt x="43" y="86"/>
                        <a:pt x="43" y="86"/>
                      </a:cubicBezTo>
                      <a:cubicBezTo>
                        <a:pt x="74" y="56"/>
                        <a:pt x="74" y="56"/>
                        <a:pt x="74" y="56"/>
                      </a:cubicBezTo>
                      <a:cubicBezTo>
                        <a:pt x="77" y="53"/>
                        <a:pt x="79" y="48"/>
                        <a:pt x="79" y="44"/>
                      </a:cubicBezTo>
                      <a:cubicBezTo>
                        <a:pt x="79" y="44"/>
                        <a:pt x="79" y="44"/>
                        <a:pt x="79" y="44"/>
                      </a:cubicBezTo>
                      <a:cubicBezTo>
                        <a:pt x="79" y="40"/>
                        <a:pt x="77" y="36"/>
                        <a:pt x="74" y="33"/>
                      </a:cubicBezTo>
                      <a:cubicBezTo>
                        <a:pt x="74" y="33"/>
                        <a:pt x="74" y="33"/>
                        <a:pt x="74" y="33"/>
                      </a:cubicBezTo>
                      <a:cubicBezTo>
                        <a:pt x="73" y="31"/>
                        <a:pt x="73" y="31"/>
                        <a:pt x="73" y="31"/>
                      </a:cubicBezTo>
                      <a:cubicBezTo>
                        <a:pt x="69" y="28"/>
                        <a:pt x="65" y="27"/>
                        <a:pt x="61" y="27"/>
                      </a:cubicBezTo>
                      <a:cubicBezTo>
                        <a:pt x="61" y="27"/>
                        <a:pt x="61" y="27"/>
                        <a:pt x="61" y="27"/>
                      </a:cubicBezTo>
                      <a:cubicBezTo>
                        <a:pt x="57" y="27"/>
                        <a:pt x="53" y="28"/>
                        <a:pt x="49" y="31"/>
                      </a:cubicBezTo>
                      <a:cubicBezTo>
                        <a:pt x="49" y="31"/>
                        <a:pt x="49" y="31"/>
                        <a:pt x="49" y="31"/>
                      </a:cubicBezTo>
                      <a:cubicBezTo>
                        <a:pt x="37" y="44"/>
                        <a:pt x="37" y="44"/>
                        <a:pt x="37" y="44"/>
                      </a:cubicBezTo>
                      <a:cubicBezTo>
                        <a:pt x="32" y="49"/>
                        <a:pt x="23" y="49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3" y="39"/>
                        <a:pt x="13" y="30"/>
                        <a:pt x="18" y="25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31" y="13"/>
                        <a:pt x="31" y="13"/>
                        <a:pt x="31" y="13"/>
                      </a:cubicBezTo>
                      <a:cubicBezTo>
                        <a:pt x="39" y="4"/>
                        <a:pt x="50" y="0"/>
                        <a:pt x="61" y="0"/>
                      </a:cubicBezTo>
                      <a:cubicBezTo>
                        <a:pt x="61" y="0"/>
                        <a:pt x="61" y="0"/>
                        <a:pt x="61" y="0"/>
                      </a:cubicBezTo>
                      <a:cubicBezTo>
                        <a:pt x="72" y="0"/>
                        <a:pt x="83" y="4"/>
                        <a:pt x="91" y="13"/>
                      </a:cubicBezTo>
                      <a:cubicBezTo>
                        <a:pt x="91" y="13"/>
                        <a:pt x="91" y="13"/>
                        <a:pt x="91" y="13"/>
                      </a:cubicBezTo>
                      <a:cubicBezTo>
                        <a:pt x="93" y="14"/>
                        <a:pt x="93" y="14"/>
                        <a:pt x="93" y="14"/>
                      </a:cubicBezTo>
                      <a:cubicBezTo>
                        <a:pt x="101" y="22"/>
                        <a:pt x="105" y="33"/>
                        <a:pt x="105" y="44"/>
                      </a:cubicBezTo>
                      <a:cubicBezTo>
                        <a:pt x="105" y="44"/>
                        <a:pt x="105" y="44"/>
                        <a:pt x="105" y="44"/>
                      </a:cubicBezTo>
                      <a:cubicBezTo>
                        <a:pt x="105" y="55"/>
                        <a:pt x="101" y="66"/>
                        <a:pt x="93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62" y="105"/>
                        <a:pt x="62" y="105"/>
                        <a:pt x="62" y="105"/>
                      </a:cubicBezTo>
                      <a:cubicBezTo>
                        <a:pt x="54" y="114"/>
                        <a:pt x="4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0" name="Freeform 64"/>
                <p:cNvSpPr>
                  <a:spLocks/>
                </p:cNvSpPr>
                <p:nvPr/>
              </p:nvSpPr>
              <p:spPr bwMode="auto">
                <a:xfrm>
                  <a:off x="3647" y="2244"/>
                  <a:ext cx="252" cy="284"/>
                </a:xfrm>
                <a:custGeom>
                  <a:avLst/>
                  <a:gdLst>
                    <a:gd name="T0" fmla="*/ 44 w 105"/>
                    <a:gd name="T1" fmla="*/ 118 h 118"/>
                    <a:gd name="T2" fmla="*/ 14 w 105"/>
                    <a:gd name="T3" fmla="*/ 105 h 118"/>
                    <a:gd name="T4" fmla="*/ 14 w 105"/>
                    <a:gd name="T5" fmla="*/ 105 h 118"/>
                    <a:gd name="T6" fmla="*/ 12 w 105"/>
                    <a:gd name="T7" fmla="*/ 104 h 118"/>
                    <a:gd name="T8" fmla="*/ 0 w 105"/>
                    <a:gd name="T9" fmla="*/ 74 h 118"/>
                    <a:gd name="T10" fmla="*/ 0 w 105"/>
                    <a:gd name="T11" fmla="*/ 74 h 118"/>
                    <a:gd name="T12" fmla="*/ 12 w 105"/>
                    <a:gd name="T13" fmla="*/ 44 h 118"/>
                    <a:gd name="T14" fmla="*/ 12 w 105"/>
                    <a:gd name="T15" fmla="*/ 44 h 118"/>
                    <a:gd name="T16" fmla="*/ 43 w 105"/>
                    <a:gd name="T17" fmla="*/ 13 h 118"/>
                    <a:gd name="T18" fmla="*/ 73 w 105"/>
                    <a:gd name="T19" fmla="*/ 0 h 118"/>
                    <a:gd name="T20" fmla="*/ 73 w 105"/>
                    <a:gd name="T21" fmla="*/ 0 h 118"/>
                    <a:gd name="T22" fmla="*/ 98 w 105"/>
                    <a:gd name="T23" fmla="*/ 8 h 118"/>
                    <a:gd name="T24" fmla="*/ 98 w 105"/>
                    <a:gd name="T25" fmla="*/ 8 h 118"/>
                    <a:gd name="T26" fmla="*/ 101 w 105"/>
                    <a:gd name="T27" fmla="*/ 10 h 118"/>
                    <a:gd name="T28" fmla="*/ 101 w 105"/>
                    <a:gd name="T29" fmla="*/ 10 h 118"/>
                    <a:gd name="T30" fmla="*/ 104 w 105"/>
                    <a:gd name="T31" fmla="*/ 13 h 118"/>
                    <a:gd name="T32" fmla="*/ 105 w 105"/>
                    <a:gd name="T33" fmla="*/ 14 h 118"/>
                    <a:gd name="T34" fmla="*/ 105 w 105"/>
                    <a:gd name="T35" fmla="*/ 14 h 118"/>
                    <a:gd name="T36" fmla="*/ 105 w 105"/>
                    <a:gd name="T37" fmla="*/ 14 h 118"/>
                    <a:gd name="T38" fmla="*/ 86 w 105"/>
                    <a:gd name="T39" fmla="*/ 33 h 118"/>
                    <a:gd name="T40" fmla="*/ 86 w 105"/>
                    <a:gd name="T41" fmla="*/ 33 h 118"/>
                    <a:gd name="T42" fmla="*/ 85 w 105"/>
                    <a:gd name="T43" fmla="*/ 32 h 118"/>
                    <a:gd name="T44" fmla="*/ 73 w 105"/>
                    <a:gd name="T45" fmla="*/ 27 h 118"/>
                    <a:gd name="T46" fmla="*/ 73 w 105"/>
                    <a:gd name="T47" fmla="*/ 27 h 118"/>
                    <a:gd name="T48" fmla="*/ 62 w 105"/>
                    <a:gd name="T49" fmla="*/ 32 h 118"/>
                    <a:gd name="T50" fmla="*/ 62 w 105"/>
                    <a:gd name="T51" fmla="*/ 32 h 118"/>
                    <a:gd name="T52" fmla="*/ 31 w 105"/>
                    <a:gd name="T53" fmla="*/ 62 h 118"/>
                    <a:gd name="T54" fmla="*/ 26 w 105"/>
                    <a:gd name="T55" fmla="*/ 74 h 118"/>
                    <a:gd name="T56" fmla="*/ 26 w 105"/>
                    <a:gd name="T57" fmla="*/ 74 h 118"/>
                    <a:gd name="T58" fmla="*/ 31 w 105"/>
                    <a:gd name="T59" fmla="*/ 85 h 118"/>
                    <a:gd name="T60" fmla="*/ 31 w 105"/>
                    <a:gd name="T61" fmla="*/ 85 h 118"/>
                    <a:gd name="T62" fmla="*/ 32 w 105"/>
                    <a:gd name="T63" fmla="*/ 87 h 118"/>
                    <a:gd name="T64" fmla="*/ 44 w 105"/>
                    <a:gd name="T65" fmla="*/ 91 h 118"/>
                    <a:gd name="T66" fmla="*/ 44 w 105"/>
                    <a:gd name="T67" fmla="*/ 91 h 118"/>
                    <a:gd name="T68" fmla="*/ 56 w 105"/>
                    <a:gd name="T69" fmla="*/ 87 h 118"/>
                    <a:gd name="T70" fmla="*/ 56 w 105"/>
                    <a:gd name="T71" fmla="*/ 87 h 118"/>
                    <a:gd name="T72" fmla="*/ 69 w 105"/>
                    <a:gd name="T73" fmla="*/ 73 h 118"/>
                    <a:gd name="T74" fmla="*/ 87 w 105"/>
                    <a:gd name="T75" fmla="*/ 73 h 118"/>
                    <a:gd name="T76" fmla="*/ 87 w 105"/>
                    <a:gd name="T77" fmla="*/ 73 h 118"/>
                    <a:gd name="T78" fmla="*/ 87 w 105"/>
                    <a:gd name="T79" fmla="*/ 92 h 118"/>
                    <a:gd name="T80" fmla="*/ 87 w 105"/>
                    <a:gd name="T81" fmla="*/ 92 h 118"/>
                    <a:gd name="T82" fmla="*/ 74 w 105"/>
                    <a:gd name="T83" fmla="*/ 105 h 118"/>
                    <a:gd name="T84" fmla="*/ 44 w 105"/>
                    <a:gd name="T85" fmla="*/ 118 h 118"/>
                    <a:gd name="T86" fmla="*/ 44 w 105"/>
                    <a:gd name="T87" fmla="*/ 118 h 118"/>
                    <a:gd name="T88" fmla="*/ 44 w 105"/>
                    <a:gd name="T89" fmla="*/ 118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05" h="118">
                      <a:moveTo>
                        <a:pt x="44" y="118"/>
                      </a:moveTo>
                      <a:cubicBezTo>
                        <a:pt x="33" y="118"/>
                        <a:pt x="22" y="114"/>
                        <a:pt x="14" y="105"/>
                      </a:cubicBezTo>
                      <a:cubicBezTo>
                        <a:pt x="14" y="105"/>
                        <a:pt x="14" y="105"/>
                        <a:pt x="14" y="105"/>
                      </a:cubicBezTo>
                      <a:cubicBezTo>
                        <a:pt x="12" y="104"/>
                        <a:pt x="12" y="104"/>
                        <a:pt x="12" y="104"/>
                      </a:cubicBezTo>
                      <a:cubicBezTo>
                        <a:pt x="4" y="96"/>
                        <a:pt x="0" y="85"/>
                        <a:pt x="0" y="74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0" y="63"/>
                        <a:pt x="4" y="52"/>
                        <a:pt x="12" y="44"/>
                      </a:cubicBezTo>
                      <a:cubicBezTo>
                        <a:pt x="12" y="44"/>
                        <a:pt x="12" y="44"/>
                        <a:pt x="12" y="44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51" y="5"/>
                        <a:pt x="62" y="0"/>
                        <a:pt x="73" y="0"/>
                      </a:cubicBezTo>
                      <a:cubicBezTo>
                        <a:pt x="73" y="0"/>
                        <a:pt x="73" y="0"/>
                        <a:pt x="73" y="0"/>
                      </a:cubicBezTo>
                      <a:cubicBezTo>
                        <a:pt x="82" y="0"/>
                        <a:pt x="91" y="3"/>
                        <a:pt x="98" y="8"/>
                      </a:cubicBez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9" y="9"/>
                        <a:pt x="100" y="9"/>
                        <a:pt x="101" y="10"/>
                      </a:cubicBezTo>
                      <a:cubicBezTo>
                        <a:pt x="101" y="10"/>
                        <a:pt x="101" y="10"/>
                        <a:pt x="101" y="10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ubicBezTo>
                        <a:pt x="105" y="14"/>
                        <a:pt x="105" y="14"/>
                        <a:pt x="105" y="14"/>
                      </a:cubicBezTo>
                      <a:cubicBezTo>
                        <a:pt x="86" y="33"/>
                        <a:pt x="86" y="33"/>
                        <a:pt x="86" y="33"/>
                      </a:cubicBezTo>
                      <a:cubicBezTo>
                        <a:pt x="86" y="33"/>
                        <a:pt x="86" y="33"/>
                        <a:pt x="86" y="33"/>
                      </a:cubicBezTo>
                      <a:cubicBezTo>
                        <a:pt x="85" y="32"/>
                        <a:pt x="85" y="32"/>
                        <a:pt x="85" y="32"/>
                      </a:cubicBezTo>
                      <a:cubicBezTo>
                        <a:pt x="82" y="28"/>
                        <a:pt x="78" y="27"/>
                        <a:pt x="73" y="27"/>
                      </a:cubicBezTo>
                      <a:cubicBezTo>
                        <a:pt x="73" y="27"/>
                        <a:pt x="73" y="27"/>
                        <a:pt x="73" y="27"/>
                      </a:cubicBezTo>
                      <a:cubicBezTo>
                        <a:pt x="69" y="27"/>
                        <a:pt x="65" y="28"/>
                        <a:pt x="62" y="32"/>
                      </a:cubicBezTo>
                      <a:cubicBezTo>
                        <a:pt x="62" y="32"/>
                        <a:pt x="62" y="32"/>
                        <a:pt x="62" y="32"/>
                      </a:cubicBezTo>
                      <a:cubicBezTo>
                        <a:pt x="31" y="62"/>
                        <a:pt x="31" y="62"/>
                        <a:pt x="31" y="62"/>
                      </a:cubicBezTo>
                      <a:cubicBezTo>
                        <a:pt x="28" y="65"/>
                        <a:pt x="26" y="70"/>
                        <a:pt x="26" y="74"/>
                      </a:cubicBezTo>
                      <a:cubicBezTo>
                        <a:pt x="26" y="74"/>
                        <a:pt x="26" y="74"/>
                        <a:pt x="26" y="74"/>
                      </a:cubicBezTo>
                      <a:cubicBezTo>
                        <a:pt x="26" y="78"/>
                        <a:pt x="28" y="82"/>
                        <a:pt x="31" y="85"/>
                      </a:cubicBezTo>
                      <a:cubicBezTo>
                        <a:pt x="31" y="85"/>
                        <a:pt x="31" y="85"/>
                        <a:pt x="31" y="85"/>
                      </a:cubicBezTo>
                      <a:cubicBezTo>
                        <a:pt x="32" y="87"/>
                        <a:pt x="32" y="87"/>
                        <a:pt x="32" y="87"/>
                      </a:cubicBezTo>
                      <a:cubicBezTo>
                        <a:pt x="36" y="90"/>
                        <a:pt x="40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8" y="91"/>
                        <a:pt x="52" y="90"/>
                        <a:pt x="56" y="87"/>
                      </a:cubicBezTo>
                      <a:cubicBezTo>
                        <a:pt x="56" y="87"/>
                        <a:pt x="56" y="87"/>
                        <a:pt x="56" y="87"/>
                      </a:cubicBezTo>
                      <a:cubicBezTo>
                        <a:pt x="69" y="73"/>
                        <a:pt x="69" y="73"/>
                        <a:pt x="69" y="73"/>
                      </a:cubicBezTo>
                      <a:cubicBezTo>
                        <a:pt x="74" y="68"/>
                        <a:pt x="82" y="68"/>
                        <a:pt x="87" y="73"/>
                      </a:cubicBezTo>
                      <a:cubicBezTo>
                        <a:pt x="87" y="73"/>
                        <a:pt x="87" y="73"/>
                        <a:pt x="87" y="73"/>
                      </a:cubicBezTo>
                      <a:cubicBezTo>
                        <a:pt x="93" y="79"/>
                        <a:pt x="93" y="87"/>
                        <a:pt x="87" y="92"/>
                      </a:cubicBezTo>
                      <a:cubicBezTo>
                        <a:pt x="87" y="92"/>
                        <a:pt x="87" y="92"/>
                        <a:pt x="87" y="92"/>
                      </a:cubicBezTo>
                      <a:cubicBezTo>
                        <a:pt x="74" y="105"/>
                        <a:pt x="74" y="105"/>
                        <a:pt x="74" y="105"/>
                      </a:cubicBezTo>
                      <a:cubicBezTo>
                        <a:pt x="66" y="114"/>
                        <a:pt x="55" y="118"/>
                        <a:pt x="44" y="118"/>
                      </a:cubicBezTo>
                      <a:cubicBezTo>
                        <a:pt x="44" y="118"/>
                        <a:pt x="44" y="118"/>
                        <a:pt x="44" y="118"/>
                      </a:cubicBezTo>
                      <a:cubicBezTo>
                        <a:pt x="44" y="118"/>
                        <a:pt x="44" y="118"/>
                        <a:pt x="44" y="1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94" name="椭圆 93"/>
            <p:cNvSpPr/>
            <p:nvPr/>
          </p:nvSpPr>
          <p:spPr>
            <a:xfrm>
              <a:off x="1760548" y="3734259"/>
              <a:ext cx="1147584" cy="11475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4" name="组合 114"/>
            <p:cNvGrpSpPr/>
            <p:nvPr/>
          </p:nvGrpSpPr>
          <p:grpSpPr>
            <a:xfrm>
              <a:off x="2092387" y="3886119"/>
              <a:ext cx="492532" cy="473497"/>
              <a:chOff x="5768975" y="3114675"/>
              <a:chExt cx="657225" cy="631825"/>
            </a:xfrm>
          </p:grpSpPr>
          <p:sp>
            <p:nvSpPr>
              <p:cNvPr id="99" name="Freeform 68"/>
              <p:cNvSpPr>
                <a:spLocks/>
              </p:cNvSpPr>
              <p:nvPr/>
            </p:nvSpPr>
            <p:spPr bwMode="auto">
              <a:xfrm>
                <a:off x="5768975" y="3114675"/>
                <a:ext cx="657225" cy="174625"/>
              </a:xfrm>
              <a:custGeom>
                <a:avLst/>
                <a:gdLst>
                  <a:gd name="T0" fmla="*/ 207 w 414"/>
                  <a:gd name="T1" fmla="*/ 0 h 110"/>
                  <a:gd name="T2" fmla="*/ 311 w 414"/>
                  <a:gd name="T3" fmla="*/ 55 h 110"/>
                  <a:gd name="T4" fmla="*/ 414 w 414"/>
                  <a:gd name="T5" fmla="*/ 110 h 110"/>
                  <a:gd name="T6" fmla="*/ 207 w 414"/>
                  <a:gd name="T7" fmla="*/ 110 h 110"/>
                  <a:gd name="T8" fmla="*/ 0 w 414"/>
                  <a:gd name="T9" fmla="*/ 110 h 110"/>
                  <a:gd name="T10" fmla="*/ 103 w 414"/>
                  <a:gd name="T11" fmla="*/ 55 h 110"/>
                  <a:gd name="T12" fmla="*/ 207 w 414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4" h="110">
                    <a:moveTo>
                      <a:pt x="207" y="0"/>
                    </a:moveTo>
                    <a:lnTo>
                      <a:pt x="311" y="55"/>
                    </a:lnTo>
                    <a:lnTo>
                      <a:pt x="414" y="110"/>
                    </a:lnTo>
                    <a:lnTo>
                      <a:pt x="207" y="110"/>
                    </a:lnTo>
                    <a:lnTo>
                      <a:pt x="0" y="110"/>
                    </a:lnTo>
                    <a:lnTo>
                      <a:pt x="103" y="55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Freeform 69"/>
              <p:cNvSpPr>
                <a:spLocks/>
              </p:cNvSpPr>
              <p:nvPr/>
            </p:nvSpPr>
            <p:spPr bwMode="auto">
              <a:xfrm>
                <a:off x="5848350" y="3313113"/>
                <a:ext cx="65088" cy="334963"/>
              </a:xfrm>
              <a:custGeom>
                <a:avLst/>
                <a:gdLst>
                  <a:gd name="T0" fmla="*/ 17 w 17"/>
                  <a:gd name="T1" fmla="*/ 84 h 88"/>
                  <a:gd name="T2" fmla="*/ 14 w 17"/>
                  <a:gd name="T3" fmla="*/ 88 h 88"/>
                  <a:gd name="T4" fmla="*/ 3 w 17"/>
                  <a:gd name="T5" fmla="*/ 88 h 88"/>
                  <a:gd name="T6" fmla="*/ 0 w 17"/>
                  <a:gd name="T7" fmla="*/ 84 h 88"/>
                  <a:gd name="T8" fmla="*/ 0 w 17"/>
                  <a:gd name="T9" fmla="*/ 4 h 88"/>
                  <a:gd name="T10" fmla="*/ 3 w 17"/>
                  <a:gd name="T11" fmla="*/ 0 h 88"/>
                  <a:gd name="T12" fmla="*/ 14 w 17"/>
                  <a:gd name="T13" fmla="*/ 0 h 88"/>
                  <a:gd name="T14" fmla="*/ 17 w 17"/>
                  <a:gd name="T15" fmla="*/ 4 h 88"/>
                  <a:gd name="T16" fmla="*/ 17 w 17"/>
                  <a:gd name="T17" fmla="*/ 8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8">
                    <a:moveTo>
                      <a:pt x="17" y="84"/>
                    </a:moveTo>
                    <a:cubicBezTo>
                      <a:pt x="17" y="86"/>
                      <a:pt x="16" y="88"/>
                      <a:pt x="14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2" y="88"/>
                      <a:pt x="0" y="86"/>
                      <a:pt x="0" y="8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2"/>
                      <a:pt x="17" y="4"/>
                    </a:cubicBezTo>
                    <a:lnTo>
                      <a:pt x="17" y="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1" name="Freeform 70"/>
              <p:cNvSpPr>
                <a:spLocks/>
              </p:cNvSpPr>
              <p:nvPr/>
            </p:nvSpPr>
            <p:spPr bwMode="auto">
              <a:xfrm>
                <a:off x="5818188" y="3302000"/>
                <a:ext cx="127000" cy="33338"/>
              </a:xfrm>
              <a:custGeom>
                <a:avLst/>
                <a:gdLst>
                  <a:gd name="T0" fmla="*/ 33 w 33"/>
                  <a:gd name="T1" fmla="*/ 7 h 9"/>
                  <a:gd name="T2" fmla="*/ 31 w 33"/>
                  <a:gd name="T3" fmla="*/ 9 h 9"/>
                  <a:gd name="T4" fmla="*/ 2 w 33"/>
                  <a:gd name="T5" fmla="*/ 9 h 9"/>
                  <a:gd name="T6" fmla="*/ 0 w 33"/>
                  <a:gd name="T7" fmla="*/ 7 h 9"/>
                  <a:gd name="T8" fmla="*/ 0 w 33"/>
                  <a:gd name="T9" fmla="*/ 3 h 9"/>
                  <a:gd name="T10" fmla="*/ 2 w 33"/>
                  <a:gd name="T11" fmla="*/ 0 h 9"/>
                  <a:gd name="T12" fmla="*/ 31 w 33"/>
                  <a:gd name="T13" fmla="*/ 0 h 9"/>
                  <a:gd name="T14" fmla="*/ 33 w 33"/>
                  <a:gd name="T15" fmla="*/ 3 h 9"/>
                  <a:gd name="T16" fmla="*/ 33 w 33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9">
                    <a:moveTo>
                      <a:pt x="33" y="7"/>
                    </a:moveTo>
                    <a:cubicBezTo>
                      <a:pt x="33" y="8"/>
                      <a:pt x="32" y="9"/>
                      <a:pt x="3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1"/>
                      <a:pt x="33" y="3"/>
                    </a:cubicBezTo>
                    <a:lnTo>
                      <a:pt x="33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Oval 71"/>
              <p:cNvSpPr>
                <a:spLocks noChangeArrowheads="1"/>
              </p:cNvSpPr>
              <p:nvPr/>
            </p:nvSpPr>
            <p:spPr bwMode="auto">
              <a:xfrm>
                <a:off x="5799138" y="3302000"/>
                <a:ext cx="57150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Oval 72"/>
              <p:cNvSpPr>
                <a:spLocks noChangeArrowheads="1"/>
              </p:cNvSpPr>
              <p:nvPr/>
            </p:nvSpPr>
            <p:spPr bwMode="auto">
              <a:xfrm>
                <a:off x="5907088" y="3302000"/>
                <a:ext cx="57150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Freeform 73"/>
              <p:cNvSpPr>
                <a:spLocks/>
              </p:cNvSpPr>
              <p:nvPr/>
            </p:nvSpPr>
            <p:spPr bwMode="auto">
              <a:xfrm>
                <a:off x="6062663" y="3313113"/>
                <a:ext cx="69850" cy="334963"/>
              </a:xfrm>
              <a:custGeom>
                <a:avLst/>
                <a:gdLst>
                  <a:gd name="T0" fmla="*/ 18 w 18"/>
                  <a:gd name="T1" fmla="*/ 84 h 88"/>
                  <a:gd name="T2" fmla="*/ 14 w 18"/>
                  <a:gd name="T3" fmla="*/ 88 h 88"/>
                  <a:gd name="T4" fmla="*/ 4 w 18"/>
                  <a:gd name="T5" fmla="*/ 88 h 88"/>
                  <a:gd name="T6" fmla="*/ 0 w 18"/>
                  <a:gd name="T7" fmla="*/ 84 h 88"/>
                  <a:gd name="T8" fmla="*/ 0 w 18"/>
                  <a:gd name="T9" fmla="*/ 4 h 88"/>
                  <a:gd name="T10" fmla="*/ 4 w 18"/>
                  <a:gd name="T11" fmla="*/ 0 h 88"/>
                  <a:gd name="T12" fmla="*/ 14 w 18"/>
                  <a:gd name="T13" fmla="*/ 0 h 88"/>
                  <a:gd name="T14" fmla="*/ 18 w 18"/>
                  <a:gd name="T15" fmla="*/ 4 h 88"/>
                  <a:gd name="T16" fmla="*/ 18 w 18"/>
                  <a:gd name="T17" fmla="*/ 8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88">
                    <a:moveTo>
                      <a:pt x="18" y="84"/>
                    </a:moveTo>
                    <a:cubicBezTo>
                      <a:pt x="18" y="86"/>
                      <a:pt x="16" y="88"/>
                      <a:pt x="14" y="88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2" y="88"/>
                      <a:pt x="0" y="86"/>
                      <a:pt x="0" y="8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8" y="2"/>
                      <a:pt x="18" y="4"/>
                    </a:cubicBezTo>
                    <a:lnTo>
                      <a:pt x="18" y="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Freeform 74"/>
              <p:cNvSpPr>
                <a:spLocks/>
              </p:cNvSpPr>
              <p:nvPr/>
            </p:nvSpPr>
            <p:spPr bwMode="auto">
              <a:xfrm>
                <a:off x="6037263" y="3302000"/>
                <a:ext cx="122238" cy="33338"/>
              </a:xfrm>
              <a:custGeom>
                <a:avLst/>
                <a:gdLst>
                  <a:gd name="T0" fmla="*/ 32 w 32"/>
                  <a:gd name="T1" fmla="*/ 7 h 9"/>
                  <a:gd name="T2" fmla="*/ 30 w 32"/>
                  <a:gd name="T3" fmla="*/ 9 h 9"/>
                  <a:gd name="T4" fmla="*/ 2 w 32"/>
                  <a:gd name="T5" fmla="*/ 9 h 9"/>
                  <a:gd name="T6" fmla="*/ 0 w 32"/>
                  <a:gd name="T7" fmla="*/ 7 h 9"/>
                  <a:gd name="T8" fmla="*/ 0 w 32"/>
                  <a:gd name="T9" fmla="*/ 3 h 9"/>
                  <a:gd name="T10" fmla="*/ 2 w 32"/>
                  <a:gd name="T11" fmla="*/ 0 h 9"/>
                  <a:gd name="T12" fmla="*/ 30 w 32"/>
                  <a:gd name="T13" fmla="*/ 0 h 9"/>
                  <a:gd name="T14" fmla="*/ 32 w 32"/>
                  <a:gd name="T15" fmla="*/ 3 h 9"/>
                  <a:gd name="T16" fmla="*/ 32 w 32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9">
                    <a:moveTo>
                      <a:pt x="32" y="7"/>
                    </a:moveTo>
                    <a:cubicBezTo>
                      <a:pt x="32" y="8"/>
                      <a:pt x="31" y="9"/>
                      <a:pt x="30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2" y="1"/>
                      <a:pt x="32" y="3"/>
                    </a:cubicBezTo>
                    <a:lnTo>
                      <a:pt x="32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Oval 75"/>
              <p:cNvSpPr>
                <a:spLocks noChangeArrowheads="1"/>
              </p:cNvSpPr>
              <p:nvPr/>
            </p:nvSpPr>
            <p:spPr bwMode="auto">
              <a:xfrm>
                <a:off x="6016625" y="3302000"/>
                <a:ext cx="53975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7" name="Oval 76"/>
              <p:cNvSpPr>
                <a:spLocks noChangeArrowheads="1"/>
              </p:cNvSpPr>
              <p:nvPr/>
            </p:nvSpPr>
            <p:spPr bwMode="auto">
              <a:xfrm>
                <a:off x="6124575" y="3302000"/>
                <a:ext cx="53975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Freeform 77"/>
              <p:cNvSpPr>
                <a:spLocks/>
              </p:cNvSpPr>
              <p:nvPr/>
            </p:nvSpPr>
            <p:spPr bwMode="auto">
              <a:xfrm>
                <a:off x="6281738" y="3313113"/>
                <a:ext cx="65088" cy="334963"/>
              </a:xfrm>
              <a:custGeom>
                <a:avLst/>
                <a:gdLst>
                  <a:gd name="T0" fmla="*/ 17 w 17"/>
                  <a:gd name="T1" fmla="*/ 84 h 88"/>
                  <a:gd name="T2" fmla="*/ 14 w 17"/>
                  <a:gd name="T3" fmla="*/ 88 h 88"/>
                  <a:gd name="T4" fmla="*/ 3 w 17"/>
                  <a:gd name="T5" fmla="*/ 88 h 88"/>
                  <a:gd name="T6" fmla="*/ 0 w 17"/>
                  <a:gd name="T7" fmla="*/ 84 h 88"/>
                  <a:gd name="T8" fmla="*/ 0 w 17"/>
                  <a:gd name="T9" fmla="*/ 4 h 88"/>
                  <a:gd name="T10" fmla="*/ 3 w 17"/>
                  <a:gd name="T11" fmla="*/ 0 h 88"/>
                  <a:gd name="T12" fmla="*/ 14 w 17"/>
                  <a:gd name="T13" fmla="*/ 0 h 88"/>
                  <a:gd name="T14" fmla="*/ 17 w 17"/>
                  <a:gd name="T15" fmla="*/ 4 h 88"/>
                  <a:gd name="T16" fmla="*/ 17 w 17"/>
                  <a:gd name="T17" fmla="*/ 8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88">
                    <a:moveTo>
                      <a:pt x="17" y="84"/>
                    </a:moveTo>
                    <a:cubicBezTo>
                      <a:pt x="17" y="86"/>
                      <a:pt x="15" y="88"/>
                      <a:pt x="14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6"/>
                      <a:pt x="0" y="8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0"/>
                      <a:pt x="17" y="2"/>
                      <a:pt x="17" y="4"/>
                    </a:cubicBezTo>
                    <a:lnTo>
                      <a:pt x="17" y="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9" name="Freeform 78"/>
              <p:cNvSpPr>
                <a:spLocks/>
              </p:cNvSpPr>
              <p:nvPr/>
            </p:nvSpPr>
            <p:spPr bwMode="auto">
              <a:xfrm>
                <a:off x="6249988" y="3302000"/>
                <a:ext cx="127000" cy="33338"/>
              </a:xfrm>
              <a:custGeom>
                <a:avLst/>
                <a:gdLst>
                  <a:gd name="T0" fmla="*/ 33 w 33"/>
                  <a:gd name="T1" fmla="*/ 7 h 9"/>
                  <a:gd name="T2" fmla="*/ 31 w 33"/>
                  <a:gd name="T3" fmla="*/ 9 h 9"/>
                  <a:gd name="T4" fmla="*/ 2 w 33"/>
                  <a:gd name="T5" fmla="*/ 9 h 9"/>
                  <a:gd name="T6" fmla="*/ 0 w 33"/>
                  <a:gd name="T7" fmla="*/ 7 h 9"/>
                  <a:gd name="T8" fmla="*/ 0 w 33"/>
                  <a:gd name="T9" fmla="*/ 3 h 9"/>
                  <a:gd name="T10" fmla="*/ 2 w 33"/>
                  <a:gd name="T11" fmla="*/ 0 h 9"/>
                  <a:gd name="T12" fmla="*/ 31 w 33"/>
                  <a:gd name="T13" fmla="*/ 0 h 9"/>
                  <a:gd name="T14" fmla="*/ 33 w 33"/>
                  <a:gd name="T15" fmla="*/ 3 h 9"/>
                  <a:gd name="T16" fmla="*/ 33 w 33"/>
                  <a:gd name="T17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9">
                    <a:moveTo>
                      <a:pt x="33" y="7"/>
                    </a:moveTo>
                    <a:cubicBezTo>
                      <a:pt x="33" y="8"/>
                      <a:pt x="32" y="9"/>
                      <a:pt x="3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3" y="1"/>
                      <a:pt x="33" y="3"/>
                    </a:cubicBezTo>
                    <a:lnTo>
                      <a:pt x="33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Oval 79"/>
              <p:cNvSpPr>
                <a:spLocks noChangeArrowheads="1"/>
              </p:cNvSpPr>
              <p:nvPr/>
            </p:nvSpPr>
            <p:spPr bwMode="auto">
              <a:xfrm>
                <a:off x="6230938" y="330200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1" name="Oval 80"/>
              <p:cNvSpPr>
                <a:spLocks noChangeArrowheads="1"/>
              </p:cNvSpPr>
              <p:nvPr/>
            </p:nvSpPr>
            <p:spPr bwMode="auto">
              <a:xfrm>
                <a:off x="6338888" y="3302000"/>
                <a:ext cx="57150" cy="60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Freeform 81"/>
              <p:cNvSpPr>
                <a:spLocks/>
              </p:cNvSpPr>
              <p:nvPr/>
            </p:nvSpPr>
            <p:spPr bwMode="auto">
              <a:xfrm>
                <a:off x="5834063" y="3663950"/>
                <a:ext cx="527050" cy="22225"/>
              </a:xfrm>
              <a:custGeom>
                <a:avLst/>
                <a:gdLst>
                  <a:gd name="T0" fmla="*/ 138 w 138"/>
                  <a:gd name="T1" fmla="*/ 3 h 6"/>
                  <a:gd name="T2" fmla="*/ 135 w 138"/>
                  <a:gd name="T3" fmla="*/ 6 h 6"/>
                  <a:gd name="T4" fmla="*/ 3 w 138"/>
                  <a:gd name="T5" fmla="*/ 6 h 6"/>
                  <a:gd name="T6" fmla="*/ 0 w 138"/>
                  <a:gd name="T7" fmla="*/ 3 h 6"/>
                  <a:gd name="T8" fmla="*/ 0 w 138"/>
                  <a:gd name="T9" fmla="*/ 3 h 6"/>
                  <a:gd name="T10" fmla="*/ 3 w 138"/>
                  <a:gd name="T11" fmla="*/ 0 h 6"/>
                  <a:gd name="T12" fmla="*/ 135 w 138"/>
                  <a:gd name="T13" fmla="*/ 0 h 6"/>
                  <a:gd name="T14" fmla="*/ 138 w 138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6">
                    <a:moveTo>
                      <a:pt x="138" y="3"/>
                    </a:moveTo>
                    <a:cubicBezTo>
                      <a:pt x="138" y="5"/>
                      <a:pt x="137" y="6"/>
                      <a:pt x="13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7" y="0"/>
                      <a:pt x="138" y="1"/>
                      <a:pt x="138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Freeform 82"/>
              <p:cNvSpPr>
                <a:spLocks/>
              </p:cNvSpPr>
              <p:nvPr/>
            </p:nvSpPr>
            <p:spPr bwMode="auto">
              <a:xfrm>
                <a:off x="5834063" y="3694113"/>
                <a:ext cx="527050" cy="22225"/>
              </a:xfrm>
              <a:custGeom>
                <a:avLst/>
                <a:gdLst>
                  <a:gd name="T0" fmla="*/ 138 w 138"/>
                  <a:gd name="T1" fmla="*/ 3 h 6"/>
                  <a:gd name="T2" fmla="*/ 135 w 138"/>
                  <a:gd name="T3" fmla="*/ 6 h 6"/>
                  <a:gd name="T4" fmla="*/ 3 w 138"/>
                  <a:gd name="T5" fmla="*/ 6 h 6"/>
                  <a:gd name="T6" fmla="*/ 0 w 138"/>
                  <a:gd name="T7" fmla="*/ 3 h 6"/>
                  <a:gd name="T8" fmla="*/ 0 w 138"/>
                  <a:gd name="T9" fmla="*/ 3 h 6"/>
                  <a:gd name="T10" fmla="*/ 3 w 138"/>
                  <a:gd name="T11" fmla="*/ 0 h 6"/>
                  <a:gd name="T12" fmla="*/ 135 w 138"/>
                  <a:gd name="T13" fmla="*/ 0 h 6"/>
                  <a:gd name="T14" fmla="*/ 138 w 138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6">
                    <a:moveTo>
                      <a:pt x="138" y="3"/>
                    </a:moveTo>
                    <a:cubicBezTo>
                      <a:pt x="138" y="5"/>
                      <a:pt x="137" y="6"/>
                      <a:pt x="13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7" y="0"/>
                      <a:pt x="138" y="1"/>
                      <a:pt x="138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4" name="Freeform 83"/>
              <p:cNvSpPr>
                <a:spLocks/>
              </p:cNvSpPr>
              <p:nvPr/>
            </p:nvSpPr>
            <p:spPr bwMode="auto">
              <a:xfrm>
                <a:off x="5834063" y="3724275"/>
                <a:ext cx="527050" cy="22225"/>
              </a:xfrm>
              <a:custGeom>
                <a:avLst/>
                <a:gdLst>
                  <a:gd name="T0" fmla="*/ 138 w 138"/>
                  <a:gd name="T1" fmla="*/ 3 h 6"/>
                  <a:gd name="T2" fmla="*/ 135 w 138"/>
                  <a:gd name="T3" fmla="*/ 6 h 6"/>
                  <a:gd name="T4" fmla="*/ 3 w 138"/>
                  <a:gd name="T5" fmla="*/ 6 h 6"/>
                  <a:gd name="T6" fmla="*/ 0 w 138"/>
                  <a:gd name="T7" fmla="*/ 3 h 6"/>
                  <a:gd name="T8" fmla="*/ 0 w 138"/>
                  <a:gd name="T9" fmla="*/ 3 h 6"/>
                  <a:gd name="T10" fmla="*/ 3 w 138"/>
                  <a:gd name="T11" fmla="*/ 0 h 6"/>
                  <a:gd name="T12" fmla="*/ 135 w 138"/>
                  <a:gd name="T13" fmla="*/ 0 h 6"/>
                  <a:gd name="T14" fmla="*/ 138 w 138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6">
                    <a:moveTo>
                      <a:pt x="138" y="3"/>
                    </a:moveTo>
                    <a:cubicBezTo>
                      <a:pt x="138" y="4"/>
                      <a:pt x="137" y="6"/>
                      <a:pt x="13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7" y="0"/>
                      <a:pt x="138" y="1"/>
                      <a:pt x="138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16" name="TextBox 39"/>
          <p:cNvSpPr txBox="1"/>
          <p:nvPr/>
        </p:nvSpPr>
        <p:spPr>
          <a:xfrm>
            <a:off x="833550" y="4014812"/>
            <a:ext cx="2662696" cy="711988"/>
          </a:xfrm>
          <a:prstGeom prst="rect">
            <a:avLst/>
          </a:prstGeom>
          <a:noFill/>
        </p:spPr>
        <p:txBody>
          <a:bodyPr wrap="square" lIns="65023" tIns="32511" rIns="65023" bIns="325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</p:spTree>
    <p:extLst>
      <p:ext uri="{BB962C8B-B14F-4D97-AF65-F5344CB8AC3E}">
        <p14:creationId xmlns:p14="http://schemas.microsoft.com/office/powerpoint/2010/main" val="199550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AD173A-056F-459F-BAE4-7FA9C8C9E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1560" y="2283718"/>
            <a:ext cx="5219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spc="-150" dirty="0">
                <a:ln w="635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非常感谢您的观看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934536" y="3075806"/>
            <a:ext cx="4573568" cy="246221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>
              <a:buFont typeface="Arial" pitchFamily="34" charset="0"/>
              <a:buNone/>
            </a:pPr>
            <a:r>
              <a:rPr lang="en-US" altLang="zh-CN" sz="1000" b="1" dirty="0">
                <a:solidFill>
                  <a:schemeClr val="bg1"/>
                </a:solidFill>
              </a:rPr>
              <a:t>Work summary report PPT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2411760" y="3469962"/>
            <a:ext cx="1975221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汇报人：</a:t>
            </a:r>
            <a:r>
              <a:rPr lang="en-US" altLang="zh-CN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部门：市场部</a:t>
            </a:r>
            <a:endParaRPr lang="en-US" altLang="zh-CN" sz="10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9712" y="1131590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dirty="0">
                <a:ln w="6350">
                  <a:noFill/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endParaRPr lang="zh-CN" altLang="en-US" sz="7200" b="1" dirty="0">
              <a:ln w="6350">
                <a:noFill/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CA0BA8-579A-458B-8389-242F6064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5" y="0"/>
            <a:ext cx="32602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9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2B289F85-CFB5-4711-A033-E58FAFA3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1835696" y="2571750"/>
            <a:ext cx="2946205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835697" y="1954697"/>
            <a:ext cx="3177338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单击输入标题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35699" y="2628505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0359" y="2628505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835699" y="2894738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3360359" y="2894738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187A868-8B9B-4312-8AA4-496A388E8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5" y="0"/>
            <a:ext cx="3260279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323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3517145" y="3470381"/>
            <a:ext cx="2111695" cy="542676"/>
            <a:chOff x="4475937" y="4698842"/>
            <a:chExt cx="3243170" cy="833335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475937" y="4698842"/>
              <a:ext cx="3243170" cy="833335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</p:spPr>
          <p:txBody>
            <a:bodyPr vert="horz" wrap="square" lIns="79372" tIns="39686" rIns="79372" bIns="3968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475937" y="5116237"/>
              <a:ext cx="3243170" cy="415940"/>
            </a:xfrm>
            <a:custGeom>
              <a:avLst/>
              <a:gdLst>
                <a:gd name="T0" fmla="*/ 726 w 1452"/>
                <a:gd name="T1" fmla="*/ 142 h 186"/>
                <a:gd name="T2" fmla="*/ 1452 w 1452"/>
                <a:gd name="T3" fmla="*/ 0 h 186"/>
                <a:gd name="T4" fmla="*/ 1452 w 1452"/>
                <a:gd name="T5" fmla="*/ 0 h 186"/>
                <a:gd name="T6" fmla="*/ 726 w 1452"/>
                <a:gd name="T7" fmla="*/ 186 h 186"/>
                <a:gd name="T8" fmla="*/ 0 w 1452"/>
                <a:gd name="T9" fmla="*/ 0 h 186"/>
                <a:gd name="T10" fmla="*/ 0 w 1452"/>
                <a:gd name="T11" fmla="*/ 0 h 186"/>
                <a:gd name="T12" fmla="*/ 726 w 1452"/>
                <a:gd name="T13" fmla="*/ 14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2" h="186">
                  <a:moveTo>
                    <a:pt x="726" y="142"/>
                  </a:moveTo>
                  <a:cubicBezTo>
                    <a:pt x="1078" y="142"/>
                    <a:pt x="1372" y="81"/>
                    <a:pt x="1452" y="0"/>
                  </a:cubicBezTo>
                  <a:cubicBezTo>
                    <a:pt x="1452" y="0"/>
                    <a:pt x="1452" y="0"/>
                    <a:pt x="1452" y="0"/>
                  </a:cubicBezTo>
                  <a:cubicBezTo>
                    <a:pt x="1452" y="103"/>
                    <a:pt x="1127" y="186"/>
                    <a:pt x="726" y="186"/>
                  </a:cubicBezTo>
                  <a:cubicBezTo>
                    <a:pt x="325" y="186"/>
                    <a:pt x="0" y="10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9" y="81"/>
                    <a:pt x="374" y="142"/>
                    <a:pt x="726" y="142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79372" tIns="39686" rIns="79372" bIns="3968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3319232" y="3046089"/>
            <a:ext cx="2507520" cy="635489"/>
            <a:chOff x="4171981" y="4047299"/>
            <a:chExt cx="3851083" cy="975860"/>
          </a:xfrm>
        </p:grpSpPr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171981" y="4047299"/>
              <a:ext cx="3851083" cy="97586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txBody>
            <a:bodyPr vert="horz" wrap="square" lIns="79372" tIns="39686" rIns="79372" bIns="3968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4171981" y="4533047"/>
              <a:ext cx="3851083" cy="490112"/>
            </a:xfrm>
            <a:custGeom>
              <a:avLst/>
              <a:gdLst>
                <a:gd name="T0" fmla="*/ 862 w 1724"/>
                <a:gd name="T1" fmla="*/ 168 h 219"/>
                <a:gd name="T2" fmla="*/ 1724 w 1724"/>
                <a:gd name="T3" fmla="*/ 0 h 219"/>
                <a:gd name="T4" fmla="*/ 1724 w 1724"/>
                <a:gd name="T5" fmla="*/ 1 h 219"/>
                <a:gd name="T6" fmla="*/ 862 w 1724"/>
                <a:gd name="T7" fmla="*/ 219 h 219"/>
                <a:gd name="T8" fmla="*/ 0 w 1724"/>
                <a:gd name="T9" fmla="*/ 1 h 219"/>
                <a:gd name="T10" fmla="*/ 0 w 1724"/>
                <a:gd name="T11" fmla="*/ 0 h 219"/>
                <a:gd name="T12" fmla="*/ 862 w 1724"/>
                <a:gd name="T13" fmla="*/ 16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4" h="219">
                  <a:moveTo>
                    <a:pt x="862" y="168"/>
                  </a:moveTo>
                  <a:cubicBezTo>
                    <a:pt x="1280" y="168"/>
                    <a:pt x="1630" y="96"/>
                    <a:pt x="1724" y="0"/>
                  </a:cubicBezTo>
                  <a:cubicBezTo>
                    <a:pt x="1724" y="1"/>
                    <a:pt x="1724" y="1"/>
                    <a:pt x="1724" y="1"/>
                  </a:cubicBezTo>
                  <a:cubicBezTo>
                    <a:pt x="1724" y="121"/>
                    <a:pt x="1338" y="219"/>
                    <a:pt x="862" y="219"/>
                  </a:cubicBezTo>
                  <a:cubicBezTo>
                    <a:pt x="386" y="219"/>
                    <a:pt x="0" y="12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94" y="96"/>
                    <a:pt x="444" y="168"/>
                    <a:pt x="862" y="16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79372" tIns="39686" rIns="79372" bIns="3968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3244424" y="2579182"/>
            <a:ext cx="2656191" cy="720727"/>
            <a:chOff x="4057088" y="3330311"/>
            <a:chExt cx="4079414" cy="1106751"/>
          </a:xfrm>
        </p:grpSpPr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4057088" y="3330311"/>
              <a:ext cx="4079414" cy="1106751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txBody>
            <a:bodyPr vert="horz" wrap="square" lIns="79372" tIns="39686" rIns="79372" bIns="3968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4057088" y="3884413"/>
              <a:ext cx="4079414" cy="552648"/>
            </a:xfrm>
            <a:custGeom>
              <a:avLst/>
              <a:gdLst>
                <a:gd name="T0" fmla="*/ 913 w 1826"/>
                <a:gd name="T1" fmla="*/ 189 h 248"/>
                <a:gd name="T2" fmla="*/ 0 w 1826"/>
                <a:gd name="T3" fmla="*/ 0 h 248"/>
                <a:gd name="T4" fmla="*/ 0 w 1826"/>
                <a:gd name="T5" fmla="*/ 0 h 248"/>
                <a:gd name="T6" fmla="*/ 913 w 1826"/>
                <a:gd name="T7" fmla="*/ 248 h 248"/>
                <a:gd name="T8" fmla="*/ 1826 w 1826"/>
                <a:gd name="T9" fmla="*/ 0 h 248"/>
                <a:gd name="T10" fmla="*/ 1826 w 1826"/>
                <a:gd name="T11" fmla="*/ 0 h 248"/>
                <a:gd name="T12" fmla="*/ 913 w 1826"/>
                <a:gd name="T1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6" h="248">
                  <a:moveTo>
                    <a:pt x="913" y="189"/>
                  </a:moveTo>
                  <a:cubicBezTo>
                    <a:pt x="471" y="189"/>
                    <a:pt x="100" y="10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409" y="248"/>
                    <a:pt x="913" y="248"/>
                  </a:cubicBezTo>
                  <a:cubicBezTo>
                    <a:pt x="1417" y="248"/>
                    <a:pt x="1826" y="137"/>
                    <a:pt x="1826" y="0"/>
                  </a:cubicBezTo>
                  <a:cubicBezTo>
                    <a:pt x="1826" y="0"/>
                    <a:pt x="1826" y="0"/>
                    <a:pt x="1826" y="0"/>
                  </a:cubicBezTo>
                  <a:cubicBezTo>
                    <a:pt x="1726" y="109"/>
                    <a:pt x="1355" y="189"/>
                    <a:pt x="913" y="189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79372" tIns="39686" rIns="79372" bIns="3968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3319232" y="2225923"/>
            <a:ext cx="2507520" cy="636436"/>
            <a:chOff x="4171981" y="2787843"/>
            <a:chExt cx="3851083" cy="977315"/>
          </a:xfrm>
        </p:grpSpPr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4171981" y="2787843"/>
              <a:ext cx="3851083" cy="977314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txBody>
            <a:bodyPr vert="horz" wrap="square" lIns="79372" tIns="39686" rIns="79372" bIns="3968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171981" y="3276501"/>
              <a:ext cx="3851083" cy="488657"/>
            </a:xfrm>
            <a:custGeom>
              <a:avLst/>
              <a:gdLst>
                <a:gd name="T0" fmla="*/ 862 w 1724"/>
                <a:gd name="T1" fmla="*/ 167 h 219"/>
                <a:gd name="T2" fmla="*/ 0 w 1724"/>
                <a:gd name="T3" fmla="*/ 0 h 219"/>
                <a:gd name="T4" fmla="*/ 0 w 1724"/>
                <a:gd name="T5" fmla="*/ 0 h 219"/>
                <a:gd name="T6" fmla="*/ 862 w 1724"/>
                <a:gd name="T7" fmla="*/ 219 h 219"/>
                <a:gd name="T8" fmla="*/ 1724 w 1724"/>
                <a:gd name="T9" fmla="*/ 0 h 219"/>
                <a:gd name="T10" fmla="*/ 1724 w 1724"/>
                <a:gd name="T11" fmla="*/ 0 h 219"/>
                <a:gd name="T12" fmla="*/ 862 w 1724"/>
                <a:gd name="T13" fmla="*/ 16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4" h="219">
                  <a:moveTo>
                    <a:pt x="862" y="167"/>
                  </a:moveTo>
                  <a:cubicBezTo>
                    <a:pt x="444" y="167"/>
                    <a:pt x="94" y="9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386" y="219"/>
                    <a:pt x="862" y="219"/>
                  </a:cubicBezTo>
                  <a:cubicBezTo>
                    <a:pt x="1338" y="219"/>
                    <a:pt x="1724" y="121"/>
                    <a:pt x="1724" y="0"/>
                  </a:cubicBezTo>
                  <a:cubicBezTo>
                    <a:pt x="1724" y="0"/>
                    <a:pt x="1724" y="0"/>
                    <a:pt x="1724" y="0"/>
                  </a:cubicBezTo>
                  <a:cubicBezTo>
                    <a:pt x="1630" y="96"/>
                    <a:pt x="1280" y="167"/>
                    <a:pt x="862" y="16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79372" tIns="39686" rIns="79372" bIns="3968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3517145" y="1894446"/>
            <a:ext cx="2111695" cy="543622"/>
            <a:chOff x="4475937" y="2278826"/>
            <a:chExt cx="3243170" cy="834790"/>
          </a:xfrm>
        </p:grpSpPr>
        <p:sp>
          <p:nvSpPr>
            <p:cNvPr id="20" name="Oval 15"/>
            <p:cNvSpPr>
              <a:spLocks noChangeArrowheads="1"/>
            </p:cNvSpPr>
            <p:nvPr/>
          </p:nvSpPr>
          <p:spPr bwMode="auto">
            <a:xfrm>
              <a:off x="4475937" y="2278826"/>
              <a:ext cx="3243170" cy="83478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  <a:effectLst/>
          </p:spPr>
          <p:txBody>
            <a:bodyPr vert="horz" wrap="square" lIns="79372" tIns="39686" rIns="79372" bIns="3968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4475937" y="2696221"/>
              <a:ext cx="3243170" cy="417395"/>
            </a:xfrm>
            <a:custGeom>
              <a:avLst/>
              <a:gdLst>
                <a:gd name="T0" fmla="*/ 726 w 1452"/>
                <a:gd name="T1" fmla="*/ 143 h 187"/>
                <a:gd name="T2" fmla="*/ 0 w 1452"/>
                <a:gd name="T3" fmla="*/ 0 h 187"/>
                <a:gd name="T4" fmla="*/ 0 w 1452"/>
                <a:gd name="T5" fmla="*/ 0 h 187"/>
                <a:gd name="T6" fmla="*/ 726 w 1452"/>
                <a:gd name="T7" fmla="*/ 187 h 187"/>
                <a:gd name="T8" fmla="*/ 1452 w 1452"/>
                <a:gd name="T9" fmla="*/ 0 h 187"/>
                <a:gd name="T10" fmla="*/ 1452 w 1452"/>
                <a:gd name="T11" fmla="*/ 0 h 187"/>
                <a:gd name="T12" fmla="*/ 726 w 1452"/>
                <a:gd name="T13" fmla="*/ 14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2" h="187">
                  <a:moveTo>
                    <a:pt x="726" y="143"/>
                  </a:moveTo>
                  <a:cubicBezTo>
                    <a:pt x="374" y="143"/>
                    <a:pt x="79" y="8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3"/>
                    <a:pt x="325" y="187"/>
                    <a:pt x="726" y="187"/>
                  </a:cubicBezTo>
                  <a:cubicBezTo>
                    <a:pt x="1127" y="187"/>
                    <a:pt x="1452" y="103"/>
                    <a:pt x="1452" y="0"/>
                  </a:cubicBezTo>
                  <a:cubicBezTo>
                    <a:pt x="1452" y="0"/>
                    <a:pt x="1452" y="0"/>
                    <a:pt x="1452" y="0"/>
                  </a:cubicBezTo>
                  <a:cubicBezTo>
                    <a:pt x="1372" y="82"/>
                    <a:pt x="1078" y="143"/>
                    <a:pt x="726" y="14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>
              <a:noFill/>
            </a:ln>
          </p:spPr>
          <p:txBody>
            <a:bodyPr vert="horz" wrap="square" lIns="79372" tIns="39686" rIns="79372" bIns="3968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7645400" y="2205038"/>
            <a:ext cx="1498600" cy="2333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AU" sz="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0" y="1985963"/>
            <a:ext cx="928688" cy="2190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0" y="2205038"/>
            <a:ext cx="1377950" cy="241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AU" sz="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0" y="2752725"/>
            <a:ext cx="928688" cy="2190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0" y="2971800"/>
            <a:ext cx="1377950" cy="239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AU" sz="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0" y="3552825"/>
            <a:ext cx="928688" cy="2190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`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内容</a:t>
            </a:r>
            <a:endParaRPr lang="en-AU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0" y="3771900"/>
            <a:ext cx="1377950" cy="239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AU" sz="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8172450" y="2752725"/>
            <a:ext cx="971550" cy="2111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indent="0" algn="r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7645400" y="2971800"/>
            <a:ext cx="1498600" cy="233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AU" sz="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8172450" y="1985963"/>
            <a:ext cx="971550" cy="2127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indent="0" algn="r">
              <a:lnSpc>
                <a:spcPct val="140000"/>
              </a:lnSpc>
              <a:spcBef>
                <a:spcPts val="0"/>
              </a:spcBef>
              <a:buNone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9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" name="Group 48"/>
          <p:cNvGrpSpPr/>
          <p:nvPr/>
        </p:nvGrpSpPr>
        <p:grpSpPr>
          <a:xfrm>
            <a:off x="2859134" y="1998270"/>
            <a:ext cx="301393" cy="301433"/>
            <a:chOff x="2925343" y="2268550"/>
            <a:chExt cx="462882" cy="462882"/>
          </a:xfrm>
        </p:grpSpPr>
        <p:sp>
          <p:nvSpPr>
            <p:cNvPr id="45" name="Rounded Rectangle 44"/>
            <p:cNvSpPr/>
            <p:nvPr/>
          </p:nvSpPr>
          <p:spPr>
            <a:xfrm>
              <a:off x="2925343" y="2268550"/>
              <a:ext cx="462882" cy="46288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Shape 1684"/>
            <p:cNvSpPr/>
            <p:nvPr/>
          </p:nvSpPr>
          <p:spPr>
            <a:xfrm>
              <a:off x="3028178" y="2377361"/>
              <a:ext cx="280172" cy="246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3072" tIns="33072" rIns="33072" bIns="33072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2859134" y="3562182"/>
            <a:ext cx="301393" cy="301433"/>
            <a:chOff x="2855493" y="3429000"/>
            <a:chExt cx="462882" cy="462882"/>
          </a:xfrm>
        </p:grpSpPr>
        <p:sp>
          <p:nvSpPr>
            <p:cNvPr id="56" name="Rounded Rectangle 55"/>
            <p:cNvSpPr/>
            <p:nvPr/>
          </p:nvSpPr>
          <p:spPr>
            <a:xfrm>
              <a:off x="2855493" y="3429000"/>
              <a:ext cx="462882" cy="46288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AutoShape 35"/>
            <p:cNvSpPr>
              <a:spLocks/>
            </p:cNvSpPr>
            <p:nvPr/>
          </p:nvSpPr>
          <p:spPr bwMode="auto">
            <a:xfrm>
              <a:off x="2978718" y="3520829"/>
              <a:ext cx="216432" cy="290727"/>
            </a:xfrm>
            <a:custGeom>
              <a:avLst/>
              <a:gdLst>
                <a:gd name="T0" fmla="*/ 733 w 19946"/>
                <a:gd name="T1" fmla="*/ 1038 h 21355"/>
                <a:gd name="T2" fmla="*/ 550 w 19946"/>
                <a:gd name="T3" fmla="*/ 889 h 21355"/>
                <a:gd name="T4" fmla="*/ 6041 w 19946"/>
                <a:gd name="T5" fmla="*/ 11465 h 21355"/>
                <a:gd name="T6" fmla="*/ 5858 w 19946"/>
                <a:gd name="T7" fmla="*/ 16679 h 21355"/>
                <a:gd name="T8" fmla="*/ 0 w 19946"/>
                <a:gd name="T9" fmla="*/ 18765 h 21355"/>
                <a:gd name="T10" fmla="*/ 6590 w 19946"/>
                <a:gd name="T11" fmla="*/ 17722 h 21355"/>
                <a:gd name="T12" fmla="*/ 8970 w 19946"/>
                <a:gd name="T13" fmla="*/ 20999 h 21355"/>
                <a:gd name="T14" fmla="*/ 10251 w 19946"/>
                <a:gd name="T15" fmla="*/ 20403 h 21355"/>
                <a:gd name="T16" fmla="*/ 12265 w 19946"/>
                <a:gd name="T17" fmla="*/ 18467 h 21355"/>
                <a:gd name="T18" fmla="*/ 12631 w 19946"/>
                <a:gd name="T19" fmla="*/ 17275 h 21355"/>
                <a:gd name="T20" fmla="*/ 8055 w 19946"/>
                <a:gd name="T21" fmla="*/ 16381 h 21355"/>
                <a:gd name="T22" fmla="*/ 18855 w 19946"/>
                <a:gd name="T23" fmla="*/ 15785 h 21355"/>
                <a:gd name="T24" fmla="*/ 18672 w 19946"/>
                <a:gd name="T25" fmla="*/ 15636 h 21355"/>
                <a:gd name="T26" fmla="*/ 17024 w 19946"/>
                <a:gd name="T27" fmla="*/ 12806 h 21355"/>
                <a:gd name="T28" fmla="*/ 16475 w 19946"/>
                <a:gd name="T29" fmla="*/ 12806 h 21355"/>
                <a:gd name="T30" fmla="*/ 13180 w 19946"/>
                <a:gd name="T31" fmla="*/ 5805 h 21355"/>
                <a:gd name="T32" fmla="*/ 8421 w 19946"/>
                <a:gd name="T33" fmla="*/ 9380 h 21355"/>
                <a:gd name="T34" fmla="*/ 12814 w 19946"/>
                <a:gd name="T35" fmla="*/ 5507 h 21355"/>
                <a:gd name="T36" fmla="*/ 4211 w 19946"/>
                <a:gd name="T37" fmla="*/ 2825 h 21355"/>
                <a:gd name="T38" fmla="*/ 4211 w 19946"/>
                <a:gd name="T39" fmla="*/ 2378 h 21355"/>
                <a:gd name="T40" fmla="*/ 1831 w 19946"/>
                <a:gd name="T41" fmla="*/ 591 h 21355"/>
                <a:gd name="T42" fmla="*/ 1648 w 19946"/>
                <a:gd name="T43" fmla="*/ 1038 h 21355"/>
                <a:gd name="T44" fmla="*/ 18672 w 19946"/>
                <a:gd name="T45" fmla="*/ 14891 h 21355"/>
                <a:gd name="T46" fmla="*/ 17024 w 19946"/>
                <a:gd name="T47" fmla="*/ 9678 h 21355"/>
                <a:gd name="T48" fmla="*/ 15560 w 19946"/>
                <a:gd name="T49" fmla="*/ 2825 h 21355"/>
                <a:gd name="T50" fmla="*/ 12814 w 19946"/>
                <a:gd name="T51" fmla="*/ 5507 h 21355"/>
                <a:gd name="T52" fmla="*/ 13180 w 19946"/>
                <a:gd name="T53" fmla="*/ 5805 h 21355"/>
                <a:gd name="T54" fmla="*/ 16475 w 19946"/>
                <a:gd name="T55" fmla="*/ 3570 h 21355"/>
                <a:gd name="T56" fmla="*/ 16475 w 19946"/>
                <a:gd name="T57" fmla="*/ 8933 h 21355"/>
                <a:gd name="T58" fmla="*/ 17024 w 19946"/>
                <a:gd name="T59" fmla="*/ 2676 h 21355"/>
                <a:gd name="T60" fmla="*/ 19038 w 19946"/>
                <a:gd name="T61" fmla="*/ 1932 h 21355"/>
                <a:gd name="T62" fmla="*/ 17573 w 19946"/>
                <a:gd name="T63" fmla="*/ 740 h 21355"/>
                <a:gd name="T64" fmla="*/ 16658 w 19946"/>
                <a:gd name="T65" fmla="*/ 2378 h 21355"/>
                <a:gd name="T66" fmla="*/ 8970 w 19946"/>
                <a:gd name="T67" fmla="*/ 2825 h 21355"/>
                <a:gd name="T68" fmla="*/ 15560 w 19946"/>
                <a:gd name="T69" fmla="*/ 2825 h 2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946" h="21355">
                  <a:moveTo>
                    <a:pt x="7505" y="10125"/>
                  </a:moveTo>
                  <a:cubicBezTo>
                    <a:pt x="3478" y="6996"/>
                    <a:pt x="733" y="3272"/>
                    <a:pt x="733" y="1038"/>
                  </a:cubicBezTo>
                  <a:cubicBezTo>
                    <a:pt x="733" y="1038"/>
                    <a:pt x="733" y="889"/>
                    <a:pt x="733" y="740"/>
                  </a:cubicBezTo>
                  <a:cubicBezTo>
                    <a:pt x="733" y="740"/>
                    <a:pt x="550" y="889"/>
                    <a:pt x="550" y="889"/>
                  </a:cubicBezTo>
                  <a:cubicBezTo>
                    <a:pt x="-1464" y="4017"/>
                    <a:pt x="3112" y="9082"/>
                    <a:pt x="6041" y="11316"/>
                  </a:cubicBezTo>
                  <a:cubicBezTo>
                    <a:pt x="6041" y="11316"/>
                    <a:pt x="6041" y="11316"/>
                    <a:pt x="6041" y="11465"/>
                  </a:cubicBezTo>
                  <a:cubicBezTo>
                    <a:pt x="6041" y="16232"/>
                    <a:pt x="6041" y="16232"/>
                    <a:pt x="6041" y="16232"/>
                  </a:cubicBezTo>
                  <a:cubicBezTo>
                    <a:pt x="6041" y="16381"/>
                    <a:pt x="5858" y="16530"/>
                    <a:pt x="5858" y="16679"/>
                  </a:cubicBezTo>
                  <a:cubicBezTo>
                    <a:pt x="550" y="18020"/>
                    <a:pt x="550" y="18020"/>
                    <a:pt x="550" y="18020"/>
                  </a:cubicBezTo>
                  <a:cubicBezTo>
                    <a:pt x="183" y="18169"/>
                    <a:pt x="0" y="18467"/>
                    <a:pt x="0" y="18765"/>
                  </a:cubicBezTo>
                  <a:cubicBezTo>
                    <a:pt x="183" y="19063"/>
                    <a:pt x="550" y="19360"/>
                    <a:pt x="916" y="19212"/>
                  </a:cubicBezTo>
                  <a:cubicBezTo>
                    <a:pt x="6590" y="17722"/>
                    <a:pt x="6590" y="17722"/>
                    <a:pt x="6590" y="17722"/>
                  </a:cubicBezTo>
                  <a:cubicBezTo>
                    <a:pt x="6590" y="17722"/>
                    <a:pt x="6773" y="17871"/>
                    <a:pt x="6956" y="17871"/>
                  </a:cubicBezTo>
                  <a:cubicBezTo>
                    <a:pt x="8970" y="20999"/>
                    <a:pt x="8970" y="20999"/>
                    <a:pt x="8970" y="20999"/>
                  </a:cubicBezTo>
                  <a:cubicBezTo>
                    <a:pt x="9153" y="21297"/>
                    <a:pt x="9702" y="21446"/>
                    <a:pt x="10068" y="21297"/>
                  </a:cubicBezTo>
                  <a:cubicBezTo>
                    <a:pt x="10434" y="21148"/>
                    <a:pt x="10434" y="20701"/>
                    <a:pt x="10251" y="20403"/>
                  </a:cubicBezTo>
                  <a:cubicBezTo>
                    <a:pt x="8421" y="17722"/>
                    <a:pt x="8421" y="17722"/>
                    <a:pt x="8421" y="17722"/>
                  </a:cubicBezTo>
                  <a:cubicBezTo>
                    <a:pt x="12265" y="18467"/>
                    <a:pt x="12265" y="18467"/>
                    <a:pt x="12265" y="18467"/>
                  </a:cubicBezTo>
                  <a:cubicBezTo>
                    <a:pt x="12631" y="18616"/>
                    <a:pt x="12997" y="18467"/>
                    <a:pt x="13180" y="18020"/>
                  </a:cubicBezTo>
                  <a:cubicBezTo>
                    <a:pt x="13180" y="17722"/>
                    <a:pt x="12997" y="17424"/>
                    <a:pt x="12631" y="17275"/>
                  </a:cubicBezTo>
                  <a:cubicBezTo>
                    <a:pt x="8055" y="16381"/>
                    <a:pt x="8055" y="16381"/>
                    <a:pt x="8055" y="16381"/>
                  </a:cubicBezTo>
                  <a:cubicBezTo>
                    <a:pt x="8055" y="16381"/>
                    <a:pt x="8055" y="16381"/>
                    <a:pt x="8055" y="16381"/>
                  </a:cubicBezTo>
                  <a:cubicBezTo>
                    <a:pt x="8055" y="12657"/>
                    <a:pt x="8055" y="12657"/>
                    <a:pt x="8055" y="12657"/>
                  </a:cubicBezTo>
                  <a:cubicBezTo>
                    <a:pt x="11350" y="14743"/>
                    <a:pt x="16658" y="16679"/>
                    <a:pt x="18855" y="15785"/>
                  </a:cubicBezTo>
                  <a:cubicBezTo>
                    <a:pt x="18855" y="15785"/>
                    <a:pt x="19038" y="15636"/>
                    <a:pt x="19038" y="15636"/>
                  </a:cubicBezTo>
                  <a:cubicBezTo>
                    <a:pt x="18855" y="15636"/>
                    <a:pt x="18672" y="15636"/>
                    <a:pt x="18672" y="15636"/>
                  </a:cubicBezTo>
                  <a:cubicBezTo>
                    <a:pt x="15926" y="15636"/>
                    <a:pt x="11350" y="13402"/>
                    <a:pt x="7505" y="10125"/>
                  </a:cubicBezTo>
                  <a:close/>
                  <a:moveTo>
                    <a:pt x="17024" y="12806"/>
                  </a:moveTo>
                  <a:cubicBezTo>
                    <a:pt x="17024" y="12955"/>
                    <a:pt x="16841" y="13104"/>
                    <a:pt x="16658" y="13104"/>
                  </a:cubicBezTo>
                  <a:cubicBezTo>
                    <a:pt x="16658" y="13104"/>
                    <a:pt x="16475" y="12955"/>
                    <a:pt x="16475" y="12806"/>
                  </a:cubicBezTo>
                  <a:cubicBezTo>
                    <a:pt x="16475" y="8933"/>
                    <a:pt x="16475" y="8933"/>
                    <a:pt x="16475" y="8933"/>
                  </a:cubicBezTo>
                  <a:cubicBezTo>
                    <a:pt x="15560" y="7890"/>
                    <a:pt x="14461" y="6847"/>
                    <a:pt x="13180" y="5805"/>
                  </a:cubicBezTo>
                  <a:cubicBezTo>
                    <a:pt x="8787" y="9380"/>
                    <a:pt x="8787" y="9380"/>
                    <a:pt x="8787" y="9380"/>
                  </a:cubicBezTo>
                  <a:cubicBezTo>
                    <a:pt x="8787" y="9380"/>
                    <a:pt x="8604" y="9380"/>
                    <a:pt x="8421" y="9380"/>
                  </a:cubicBezTo>
                  <a:cubicBezTo>
                    <a:pt x="8421" y="9231"/>
                    <a:pt x="8421" y="9082"/>
                    <a:pt x="8421" y="8933"/>
                  </a:cubicBezTo>
                  <a:cubicBezTo>
                    <a:pt x="12814" y="5507"/>
                    <a:pt x="12814" y="5507"/>
                    <a:pt x="12814" y="5507"/>
                  </a:cubicBezTo>
                  <a:cubicBezTo>
                    <a:pt x="11533" y="4464"/>
                    <a:pt x="10251" y="3570"/>
                    <a:pt x="8970" y="2825"/>
                  </a:cubicBezTo>
                  <a:cubicBezTo>
                    <a:pt x="4211" y="2825"/>
                    <a:pt x="4211" y="2825"/>
                    <a:pt x="4211" y="2825"/>
                  </a:cubicBezTo>
                  <a:cubicBezTo>
                    <a:pt x="4028" y="2825"/>
                    <a:pt x="4028" y="2676"/>
                    <a:pt x="4028" y="2527"/>
                  </a:cubicBezTo>
                  <a:cubicBezTo>
                    <a:pt x="4028" y="2378"/>
                    <a:pt x="4028" y="2378"/>
                    <a:pt x="4211" y="2378"/>
                  </a:cubicBezTo>
                  <a:cubicBezTo>
                    <a:pt x="8055" y="2378"/>
                    <a:pt x="8055" y="2378"/>
                    <a:pt x="8055" y="2378"/>
                  </a:cubicBezTo>
                  <a:cubicBezTo>
                    <a:pt x="4943" y="591"/>
                    <a:pt x="2380" y="-5"/>
                    <a:pt x="1831" y="591"/>
                  </a:cubicBezTo>
                  <a:cubicBezTo>
                    <a:pt x="1831" y="591"/>
                    <a:pt x="1831" y="591"/>
                    <a:pt x="1831" y="591"/>
                  </a:cubicBezTo>
                  <a:cubicBezTo>
                    <a:pt x="1648" y="591"/>
                    <a:pt x="1648" y="889"/>
                    <a:pt x="1648" y="1038"/>
                  </a:cubicBezTo>
                  <a:cubicBezTo>
                    <a:pt x="1648" y="2974"/>
                    <a:pt x="4394" y="6549"/>
                    <a:pt x="8055" y="9678"/>
                  </a:cubicBezTo>
                  <a:cubicBezTo>
                    <a:pt x="11899" y="12657"/>
                    <a:pt x="16292" y="14891"/>
                    <a:pt x="18672" y="14891"/>
                  </a:cubicBezTo>
                  <a:cubicBezTo>
                    <a:pt x="18855" y="14891"/>
                    <a:pt x="19221" y="14891"/>
                    <a:pt x="19221" y="14743"/>
                  </a:cubicBezTo>
                  <a:cubicBezTo>
                    <a:pt x="19953" y="14296"/>
                    <a:pt x="19221" y="12210"/>
                    <a:pt x="17024" y="9678"/>
                  </a:cubicBezTo>
                  <a:lnTo>
                    <a:pt x="17024" y="12806"/>
                  </a:lnTo>
                  <a:close/>
                  <a:moveTo>
                    <a:pt x="15560" y="2825"/>
                  </a:moveTo>
                  <a:cubicBezTo>
                    <a:pt x="15743" y="2974"/>
                    <a:pt x="15743" y="2974"/>
                    <a:pt x="15743" y="2974"/>
                  </a:cubicBezTo>
                  <a:cubicBezTo>
                    <a:pt x="12814" y="5507"/>
                    <a:pt x="12814" y="5507"/>
                    <a:pt x="12814" y="5507"/>
                  </a:cubicBezTo>
                  <a:cubicBezTo>
                    <a:pt x="12814" y="5507"/>
                    <a:pt x="12997" y="5656"/>
                    <a:pt x="12997" y="5656"/>
                  </a:cubicBezTo>
                  <a:cubicBezTo>
                    <a:pt x="12997" y="5656"/>
                    <a:pt x="13180" y="5805"/>
                    <a:pt x="13180" y="5805"/>
                  </a:cubicBezTo>
                  <a:cubicBezTo>
                    <a:pt x="16109" y="3421"/>
                    <a:pt x="16109" y="3421"/>
                    <a:pt x="16109" y="3421"/>
                  </a:cubicBezTo>
                  <a:cubicBezTo>
                    <a:pt x="16475" y="3570"/>
                    <a:pt x="16475" y="3570"/>
                    <a:pt x="16475" y="3570"/>
                  </a:cubicBezTo>
                  <a:cubicBezTo>
                    <a:pt x="16475" y="3570"/>
                    <a:pt x="16475" y="3570"/>
                    <a:pt x="16475" y="3570"/>
                  </a:cubicBezTo>
                  <a:cubicBezTo>
                    <a:pt x="16475" y="8933"/>
                    <a:pt x="16475" y="8933"/>
                    <a:pt x="16475" y="8933"/>
                  </a:cubicBezTo>
                  <a:cubicBezTo>
                    <a:pt x="16658" y="9082"/>
                    <a:pt x="16841" y="9380"/>
                    <a:pt x="17024" y="9678"/>
                  </a:cubicBezTo>
                  <a:cubicBezTo>
                    <a:pt x="17024" y="2676"/>
                    <a:pt x="17024" y="2676"/>
                    <a:pt x="17024" y="2676"/>
                  </a:cubicBezTo>
                  <a:cubicBezTo>
                    <a:pt x="17024" y="2676"/>
                    <a:pt x="17024" y="2676"/>
                    <a:pt x="17024" y="2676"/>
                  </a:cubicBezTo>
                  <a:cubicBezTo>
                    <a:pt x="17573" y="2825"/>
                    <a:pt x="18305" y="2527"/>
                    <a:pt x="19038" y="1932"/>
                  </a:cubicBezTo>
                  <a:cubicBezTo>
                    <a:pt x="19953" y="1336"/>
                    <a:pt x="20136" y="442"/>
                    <a:pt x="19770" y="144"/>
                  </a:cubicBezTo>
                  <a:cubicBezTo>
                    <a:pt x="19404" y="-154"/>
                    <a:pt x="18305" y="-5"/>
                    <a:pt x="17573" y="740"/>
                  </a:cubicBezTo>
                  <a:cubicBezTo>
                    <a:pt x="16841" y="1187"/>
                    <a:pt x="16475" y="1932"/>
                    <a:pt x="16658" y="2378"/>
                  </a:cubicBezTo>
                  <a:cubicBezTo>
                    <a:pt x="16658" y="2378"/>
                    <a:pt x="16658" y="2378"/>
                    <a:pt x="16658" y="2378"/>
                  </a:cubicBezTo>
                  <a:cubicBezTo>
                    <a:pt x="8055" y="2378"/>
                    <a:pt x="8055" y="2378"/>
                    <a:pt x="8055" y="2378"/>
                  </a:cubicBezTo>
                  <a:cubicBezTo>
                    <a:pt x="8421" y="2527"/>
                    <a:pt x="8604" y="2676"/>
                    <a:pt x="8970" y="2825"/>
                  </a:cubicBezTo>
                  <a:lnTo>
                    <a:pt x="15560" y="2825"/>
                  </a:lnTo>
                  <a:close/>
                  <a:moveTo>
                    <a:pt x="15560" y="282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just">
                <a:lnSpc>
                  <a:spcPct val="120000"/>
                </a:lnSpc>
              </a:pPr>
              <a:endParaRPr lang="en-US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61"/>
          <p:cNvGrpSpPr/>
          <p:nvPr/>
        </p:nvGrpSpPr>
        <p:grpSpPr>
          <a:xfrm>
            <a:off x="6001169" y="2780227"/>
            <a:ext cx="301393" cy="301433"/>
            <a:chOff x="2095350" y="2324961"/>
            <a:chExt cx="462882" cy="462882"/>
          </a:xfrm>
        </p:grpSpPr>
        <p:sp>
          <p:nvSpPr>
            <p:cNvPr id="60" name="Rounded Rectangle 59"/>
            <p:cNvSpPr/>
            <p:nvPr/>
          </p:nvSpPr>
          <p:spPr>
            <a:xfrm>
              <a:off x="2095350" y="2324961"/>
              <a:ext cx="462882" cy="46288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Shape 579"/>
            <p:cNvSpPr/>
            <p:nvPr/>
          </p:nvSpPr>
          <p:spPr>
            <a:xfrm flipV="1">
              <a:off x="2204123" y="2428623"/>
              <a:ext cx="245336" cy="255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0" h="21387" extrusionOk="0">
                  <a:moveTo>
                    <a:pt x="15651" y="10439"/>
                  </a:moveTo>
                  <a:cubicBezTo>
                    <a:pt x="14876" y="10985"/>
                    <a:pt x="13809" y="10794"/>
                    <a:pt x="13267" y="10015"/>
                  </a:cubicBezTo>
                  <a:cubicBezTo>
                    <a:pt x="12724" y="9235"/>
                    <a:pt x="12913" y="8160"/>
                    <a:pt x="13688" y="7614"/>
                  </a:cubicBezTo>
                  <a:cubicBezTo>
                    <a:pt x="14302" y="7180"/>
                    <a:pt x="15100" y="7212"/>
                    <a:pt x="15674" y="7633"/>
                  </a:cubicBezTo>
                  <a:cubicBezTo>
                    <a:pt x="15386" y="7808"/>
                    <a:pt x="15187" y="7909"/>
                    <a:pt x="15149" y="7927"/>
                  </a:cubicBezTo>
                  <a:cubicBezTo>
                    <a:pt x="14829" y="8080"/>
                    <a:pt x="14692" y="8465"/>
                    <a:pt x="14842" y="8787"/>
                  </a:cubicBezTo>
                  <a:cubicBezTo>
                    <a:pt x="14952" y="9021"/>
                    <a:pt x="15183" y="9159"/>
                    <a:pt x="15425" y="9159"/>
                  </a:cubicBezTo>
                  <a:cubicBezTo>
                    <a:pt x="15515" y="9159"/>
                    <a:pt x="15608" y="9138"/>
                    <a:pt x="15698" y="9096"/>
                  </a:cubicBezTo>
                  <a:cubicBezTo>
                    <a:pt x="15903" y="8999"/>
                    <a:pt x="16125" y="8881"/>
                    <a:pt x="16356" y="8743"/>
                  </a:cubicBezTo>
                  <a:cubicBezTo>
                    <a:pt x="16460" y="9377"/>
                    <a:pt x="16209" y="10045"/>
                    <a:pt x="15651" y="10439"/>
                  </a:cubicBezTo>
                  <a:close/>
                  <a:moveTo>
                    <a:pt x="20298" y="434"/>
                  </a:moveTo>
                  <a:cubicBezTo>
                    <a:pt x="20181" y="97"/>
                    <a:pt x="19814" y="-81"/>
                    <a:pt x="19481" y="36"/>
                  </a:cubicBezTo>
                  <a:cubicBezTo>
                    <a:pt x="19146" y="153"/>
                    <a:pt x="18970" y="523"/>
                    <a:pt x="19086" y="859"/>
                  </a:cubicBezTo>
                  <a:cubicBezTo>
                    <a:pt x="20075" y="3715"/>
                    <a:pt x="18112" y="5846"/>
                    <a:pt x="16617" y="6988"/>
                  </a:cubicBezTo>
                  <a:lnTo>
                    <a:pt x="16012" y="6118"/>
                  </a:lnTo>
                  <a:cubicBezTo>
                    <a:pt x="15810" y="5827"/>
                    <a:pt x="15355" y="5583"/>
                    <a:pt x="15003" y="5578"/>
                  </a:cubicBezTo>
                  <a:lnTo>
                    <a:pt x="11612" y="5594"/>
                  </a:lnTo>
                  <a:cubicBezTo>
                    <a:pt x="11260" y="5588"/>
                    <a:pt x="10735" y="5751"/>
                    <a:pt x="10445" y="5955"/>
                  </a:cubicBezTo>
                  <a:lnTo>
                    <a:pt x="457" y="13000"/>
                  </a:lnTo>
                  <a:cubicBezTo>
                    <a:pt x="-27" y="13341"/>
                    <a:pt x="-145" y="14013"/>
                    <a:pt x="194" y="14500"/>
                  </a:cubicBezTo>
                  <a:lnTo>
                    <a:pt x="4734" y="21032"/>
                  </a:lnTo>
                  <a:cubicBezTo>
                    <a:pt x="5073" y="21519"/>
                    <a:pt x="5618" y="21461"/>
                    <a:pt x="6101" y="21120"/>
                  </a:cubicBezTo>
                  <a:lnTo>
                    <a:pt x="16090" y="14075"/>
                  </a:lnTo>
                  <a:cubicBezTo>
                    <a:pt x="16378" y="13870"/>
                    <a:pt x="16709" y="13429"/>
                    <a:pt x="16826" y="13093"/>
                  </a:cubicBezTo>
                  <a:lnTo>
                    <a:pt x="17888" y="9729"/>
                  </a:lnTo>
                  <a:cubicBezTo>
                    <a:pt x="18003" y="9393"/>
                    <a:pt x="17932" y="8880"/>
                    <a:pt x="17730" y="8589"/>
                  </a:cubicBezTo>
                  <a:lnTo>
                    <a:pt x="17361" y="8058"/>
                  </a:lnTo>
                  <a:cubicBezTo>
                    <a:pt x="19371" y="6513"/>
                    <a:pt x="21455" y="3778"/>
                    <a:pt x="20298" y="43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3072" tIns="33072" rIns="33072" bIns="33072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66"/>
          <p:cNvGrpSpPr/>
          <p:nvPr/>
        </p:nvGrpSpPr>
        <p:grpSpPr>
          <a:xfrm>
            <a:off x="6001169" y="1983106"/>
            <a:ext cx="301393" cy="301433"/>
            <a:chOff x="2018242" y="3429000"/>
            <a:chExt cx="462882" cy="462882"/>
          </a:xfrm>
        </p:grpSpPr>
        <p:sp>
          <p:nvSpPr>
            <p:cNvPr id="64" name="Rounded Rectangle 63"/>
            <p:cNvSpPr/>
            <p:nvPr/>
          </p:nvSpPr>
          <p:spPr>
            <a:xfrm>
              <a:off x="2018242" y="3429000"/>
              <a:ext cx="462882" cy="46288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Shape 546"/>
            <p:cNvSpPr/>
            <p:nvPr/>
          </p:nvSpPr>
          <p:spPr>
            <a:xfrm>
              <a:off x="2102354" y="3560952"/>
              <a:ext cx="299452" cy="198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4" extrusionOk="0">
                  <a:moveTo>
                    <a:pt x="18596" y="5942"/>
                  </a:moveTo>
                  <a:cubicBezTo>
                    <a:pt x="18295" y="7132"/>
                    <a:pt x="17976" y="8348"/>
                    <a:pt x="17696" y="9399"/>
                  </a:cubicBezTo>
                  <a:cubicBezTo>
                    <a:pt x="18794" y="11734"/>
                    <a:pt x="19440" y="14666"/>
                    <a:pt x="19440" y="17887"/>
                  </a:cubicBezTo>
                  <a:cubicBezTo>
                    <a:pt x="19440" y="18391"/>
                    <a:pt x="19426" y="18896"/>
                    <a:pt x="19394" y="19390"/>
                  </a:cubicBezTo>
                  <a:cubicBezTo>
                    <a:pt x="19341" y="20265"/>
                    <a:pt x="19778" y="21038"/>
                    <a:pt x="20372" y="21116"/>
                  </a:cubicBezTo>
                  <a:cubicBezTo>
                    <a:pt x="20405" y="21122"/>
                    <a:pt x="20439" y="21124"/>
                    <a:pt x="20471" y="21124"/>
                  </a:cubicBezTo>
                  <a:cubicBezTo>
                    <a:pt x="21024" y="21124"/>
                    <a:pt x="21495" y="20502"/>
                    <a:pt x="21545" y="19677"/>
                  </a:cubicBezTo>
                  <a:cubicBezTo>
                    <a:pt x="21582" y="19089"/>
                    <a:pt x="21600" y="18486"/>
                    <a:pt x="21600" y="17887"/>
                  </a:cubicBezTo>
                  <a:cubicBezTo>
                    <a:pt x="21600" y="13196"/>
                    <a:pt x="20463" y="9004"/>
                    <a:pt x="18596" y="5942"/>
                  </a:cubicBezTo>
                  <a:close/>
                  <a:moveTo>
                    <a:pt x="10801" y="3957"/>
                  </a:moveTo>
                  <a:cubicBezTo>
                    <a:pt x="11273" y="3957"/>
                    <a:pt x="11734" y="4016"/>
                    <a:pt x="12183" y="4127"/>
                  </a:cubicBezTo>
                  <a:cubicBezTo>
                    <a:pt x="12656" y="3256"/>
                    <a:pt x="13186" y="2296"/>
                    <a:pt x="13702" y="1383"/>
                  </a:cubicBezTo>
                  <a:cubicBezTo>
                    <a:pt x="12781" y="990"/>
                    <a:pt x="11810" y="778"/>
                    <a:pt x="10801" y="778"/>
                  </a:cubicBezTo>
                  <a:cubicBezTo>
                    <a:pt x="4744" y="778"/>
                    <a:pt x="0" y="8292"/>
                    <a:pt x="0" y="17887"/>
                  </a:cubicBezTo>
                  <a:cubicBezTo>
                    <a:pt x="0" y="18477"/>
                    <a:pt x="18" y="19068"/>
                    <a:pt x="53" y="19643"/>
                  </a:cubicBezTo>
                  <a:cubicBezTo>
                    <a:pt x="105" y="20519"/>
                    <a:pt x="636" y="21162"/>
                    <a:pt x="1225" y="21086"/>
                  </a:cubicBezTo>
                  <a:cubicBezTo>
                    <a:pt x="1818" y="21007"/>
                    <a:pt x="2258" y="20236"/>
                    <a:pt x="2204" y="19361"/>
                  </a:cubicBezTo>
                  <a:cubicBezTo>
                    <a:pt x="2174" y="18879"/>
                    <a:pt x="2160" y="18383"/>
                    <a:pt x="2160" y="17887"/>
                  </a:cubicBezTo>
                  <a:cubicBezTo>
                    <a:pt x="2160" y="10076"/>
                    <a:pt x="5955" y="3957"/>
                    <a:pt x="10801" y="3957"/>
                  </a:cubicBezTo>
                  <a:close/>
                  <a:moveTo>
                    <a:pt x="8778" y="16036"/>
                  </a:moveTo>
                  <a:cubicBezTo>
                    <a:pt x="8032" y="17937"/>
                    <a:pt x="8535" y="19501"/>
                    <a:pt x="9569" y="20379"/>
                  </a:cubicBezTo>
                  <a:cubicBezTo>
                    <a:pt x="10602" y="21258"/>
                    <a:pt x="11773" y="21116"/>
                    <a:pt x="12519" y="19216"/>
                  </a:cubicBezTo>
                  <a:cubicBezTo>
                    <a:pt x="13265" y="17315"/>
                    <a:pt x="17970" y="355"/>
                    <a:pt x="17561" y="6"/>
                  </a:cubicBezTo>
                  <a:cubicBezTo>
                    <a:pt x="17151" y="-342"/>
                    <a:pt x="9524" y="14136"/>
                    <a:pt x="8778" y="1603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3072" tIns="33072" rIns="33072" bIns="33072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68"/>
          <p:cNvGrpSpPr/>
          <p:nvPr/>
        </p:nvGrpSpPr>
        <p:grpSpPr>
          <a:xfrm>
            <a:off x="2859134" y="2780227"/>
            <a:ext cx="301393" cy="301433"/>
            <a:chOff x="2855493" y="3429000"/>
            <a:chExt cx="462882" cy="462882"/>
          </a:xfrm>
        </p:grpSpPr>
        <p:sp>
          <p:nvSpPr>
            <p:cNvPr id="51" name="Rounded Rectangle 50"/>
            <p:cNvSpPr/>
            <p:nvPr/>
          </p:nvSpPr>
          <p:spPr>
            <a:xfrm>
              <a:off x="2855493" y="3429000"/>
              <a:ext cx="462882" cy="46288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Shape 1849"/>
            <p:cNvSpPr/>
            <p:nvPr/>
          </p:nvSpPr>
          <p:spPr>
            <a:xfrm flipH="1">
              <a:off x="2967936" y="3562457"/>
              <a:ext cx="256862" cy="206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3072" tIns="33072" rIns="33072" bIns="33072" numCol="1" anchor="ctr">
              <a:noAutofit/>
            </a:bodyPr>
            <a:lstStyle/>
            <a:p>
              <a:pPr algn="just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23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7000">
        <p:random/>
      </p:transition>
    </mc:Choice>
    <mc:Fallback xmlns="">
      <p:transition spd="slow" advClick="0" advTm="7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/>
      <p:bldP spid="81" grpId="0" build="p"/>
      <p:bldP spid="82" grpId="0" build="p"/>
      <p:bldP spid="83" grpId="0" build="p"/>
      <p:bldP spid="84" grpId="0" build="p"/>
      <p:bldP spid="85" grpId="0" build="p"/>
      <p:bldP spid="86" grpId="0" build="p"/>
      <p:bldP spid="87" grpId="0" build="p"/>
      <p:bldP spid="88" grpId="0" build="p"/>
      <p:bldP spid="7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2" y="1177569"/>
            <a:ext cx="2270000" cy="20558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90359" y="1177569"/>
            <a:ext cx="2271588" cy="205581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582055" y="1177569"/>
            <a:ext cx="2271588" cy="205581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873750" y="1177569"/>
            <a:ext cx="2270000" cy="2055813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7"/>
          <p:cNvGrpSpPr>
            <a:grpSpLocks/>
          </p:cNvGrpSpPr>
          <p:nvPr/>
        </p:nvGrpSpPr>
        <p:grpSpPr bwMode="auto">
          <a:xfrm>
            <a:off x="577991" y="3452629"/>
            <a:ext cx="3755388" cy="856462"/>
            <a:chOff x="2051561" y="1072121"/>
            <a:chExt cx="3753172" cy="856583"/>
          </a:xfrm>
        </p:grpSpPr>
        <p:sp>
          <p:nvSpPr>
            <p:cNvPr id="15" name="文本框 66"/>
            <p:cNvSpPr txBox="1">
              <a:spLocks noChangeArrowheads="1"/>
            </p:cNvSpPr>
            <p:nvPr/>
          </p:nvSpPr>
          <p:spPr bwMode="auto">
            <a:xfrm>
              <a:off x="2051561" y="1374628"/>
              <a:ext cx="3753172" cy="55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添加相关标题，添加相关标题，添加相关标题，添加相关标题。添加相关标题，添加相关标题，添加相关标题，添加相关标题。添加相关标题，添加相关标题，添加相关标题，添加相关标题。添加相关标题，添加相关标题，添加相关标题，添加相关标题。添加相关标题，添加相关标题，添加相关标题，添加相关标题。添加相关标题，添加相关标题，添加相关标题，添加相关标题。</a:t>
              </a:r>
              <a:endParaRPr lang="en-GB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文本框 66"/>
            <p:cNvSpPr txBox="1">
              <a:spLocks noChangeArrowheads="1"/>
            </p:cNvSpPr>
            <p:nvPr/>
          </p:nvSpPr>
          <p:spPr bwMode="auto">
            <a:xfrm>
              <a:off x="4911569" y="1072121"/>
              <a:ext cx="893164" cy="15323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  <p:grpSp>
        <p:nvGrpSpPr>
          <p:cNvPr id="4" name="组合 7"/>
          <p:cNvGrpSpPr>
            <a:grpSpLocks/>
          </p:cNvGrpSpPr>
          <p:nvPr/>
        </p:nvGrpSpPr>
        <p:grpSpPr bwMode="auto">
          <a:xfrm>
            <a:off x="4776822" y="3436760"/>
            <a:ext cx="3789186" cy="872329"/>
            <a:chOff x="3484438" y="1056252"/>
            <a:chExt cx="3786950" cy="872453"/>
          </a:xfrm>
        </p:grpSpPr>
        <p:sp>
          <p:nvSpPr>
            <p:cNvPr id="19" name="文本框 66"/>
            <p:cNvSpPr txBox="1">
              <a:spLocks noChangeArrowheads="1"/>
            </p:cNvSpPr>
            <p:nvPr/>
          </p:nvSpPr>
          <p:spPr bwMode="auto">
            <a:xfrm>
              <a:off x="3484438" y="1374628"/>
              <a:ext cx="3786950" cy="554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添加相关标题，添加相关标题，添加相关标题，添加相关标题。添加相关标题，添加相关标题，添加相关标题，添加相关标题。添加相关标题，添加相关标题，添加相关标题，添加相关标题。添加相关标题，添加相关标题，添加相关标题，添加相关标题。添加相关标题，添加相关标题，添加相关标题，添加相关标题。添加相关标题，添加相关标题，添加相关标题，添加相关标题。</a:t>
              </a:r>
              <a:endParaRPr lang="en-GB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文本框 66"/>
            <p:cNvSpPr txBox="1">
              <a:spLocks noChangeArrowheads="1"/>
            </p:cNvSpPr>
            <p:nvPr/>
          </p:nvSpPr>
          <p:spPr bwMode="auto">
            <a:xfrm>
              <a:off x="3484439" y="1056252"/>
              <a:ext cx="893164" cy="15323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93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99152" y="1654374"/>
            <a:ext cx="476224" cy="476250"/>
            <a:chOff x="0" y="-1"/>
            <a:chExt cx="1270000" cy="1270002"/>
          </a:xfrm>
        </p:grpSpPr>
        <p:sp>
          <p:nvSpPr>
            <p:cNvPr id="56326" name="AutoShape 6"/>
            <p:cNvSpPr>
              <a:spLocks/>
            </p:cNvSpPr>
            <p:nvPr/>
          </p:nvSpPr>
          <p:spPr bwMode="auto">
            <a:xfrm>
              <a:off x="0" y="-1"/>
              <a:ext cx="1270000" cy="1270002"/>
            </a:xfrm>
            <a:custGeom>
              <a:avLst/>
              <a:gdLst>
                <a:gd name="T0" fmla="*/ 634968 w 19679"/>
                <a:gd name="T1" fmla="*/ 696988 h 19679"/>
                <a:gd name="T2" fmla="*/ 634968 w 19679"/>
                <a:gd name="T3" fmla="*/ 696988 h 19679"/>
                <a:gd name="T4" fmla="*/ 634968 w 19679"/>
                <a:gd name="T5" fmla="*/ 696988 h 19679"/>
                <a:gd name="T6" fmla="*/ 634968 w 19679"/>
                <a:gd name="T7" fmla="*/ 69698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327" name="AutoShape 7"/>
            <p:cNvSpPr>
              <a:spLocks/>
            </p:cNvSpPr>
            <p:nvPr/>
          </p:nvSpPr>
          <p:spPr bwMode="auto">
            <a:xfrm>
              <a:off x="385763" y="373062"/>
              <a:ext cx="519112" cy="517526"/>
            </a:xfrm>
            <a:custGeom>
              <a:avLst/>
              <a:gdLst>
                <a:gd name="T0" fmla="*/ 259556 w 21600"/>
                <a:gd name="T1" fmla="*/ 258763 h 21588"/>
                <a:gd name="T2" fmla="*/ 259556 w 21600"/>
                <a:gd name="T3" fmla="*/ 258763 h 21588"/>
                <a:gd name="T4" fmla="*/ 259556 w 21600"/>
                <a:gd name="T5" fmla="*/ 258763 h 21588"/>
                <a:gd name="T6" fmla="*/ 259556 w 21600"/>
                <a:gd name="T7" fmla="*/ 258763 h 215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88">
                  <a:moveTo>
                    <a:pt x="10794" y="0"/>
                  </a:moveTo>
                  <a:cubicBezTo>
                    <a:pt x="12288" y="0"/>
                    <a:pt x="13689" y="251"/>
                    <a:pt x="14997" y="750"/>
                  </a:cubicBezTo>
                  <a:cubicBezTo>
                    <a:pt x="16304" y="1249"/>
                    <a:pt x="17445" y="1929"/>
                    <a:pt x="18422" y="2781"/>
                  </a:cubicBezTo>
                  <a:cubicBezTo>
                    <a:pt x="19399" y="3639"/>
                    <a:pt x="20173" y="4640"/>
                    <a:pt x="20743" y="5783"/>
                  </a:cubicBezTo>
                  <a:cubicBezTo>
                    <a:pt x="21315" y="6926"/>
                    <a:pt x="21599" y="8156"/>
                    <a:pt x="21599" y="9468"/>
                  </a:cubicBezTo>
                  <a:cubicBezTo>
                    <a:pt x="21599" y="10774"/>
                    <a:pt x="21315" y="12002"/>
                    <a:pt x="20743" y="13141"/>
                  </a:cubicBezTo>
                  <a:cubicBezTo>
                    <a:pt x="20173" y="14287"/>
                    <a:pt x="19399" y="15288"/>
                    <a:pt x="18422" y="16149"/>
                  </a:cubicBezTo>
                  <a:cubicBezTo>
                    <a:pt x="17445" y="17007"/>
                    <a:pt x="16304" y="17686"/>
                    <a:pt x="14997" y="18180"/>
                  </a:cubicBezTo>
                  <a:cubicBezTo>
                    <a:pt x="13689" y="18677"/>
                    <a:pt x="12288" y="18922"/>
                    <a:pt x="10794" y="18922"/>
                  </a:cubicBezTo>
                  <a:cubicBezTo>
                    <a:pt x="10104" y="18922"/>
                    <a:pt x="9426" y="18869"/>
                    <a:pt x="8767" y="18761"/>
                  </a:cubicBezTo>
                  <a:cubicBezTo>
                    <a:pt x="7444" y="20014"/>
                    <a:pt x="5900" y="20877"/>
                    <a:pt x="4135" y="21354"/>
                  </a:cubicBezTo>
                  <a:cubicBezTo>
                    <a:pt x="3947" y="21391"/>
                    <a:pt x="3758" y="21430"/>
                    <a:pt x="3565" y="21467"/>
                  </a:cubicBezTo>
                  <a:cubicBezTo>
                    <a:pt x="3375" y="21509"/>
                    <a:pt x="3170" y="21549"/>
                    <a:pt x="2951" y="21583"/>
                  </a:cubicBezTo>
                  <a:cubicBezTo>
                    <a:pt x="2831" y="21599"/>
                    <a:pt x="2727" y="21571"/>
                    <a:pt x="2643" y="21495"/>
                  </a:cubicBezTo>
                  <a:cubicBezTo>
                    <a:pt x="2556" y="21419"/>
                    <a:pt x="2497" y="21309"/>
                    <a:pt x="2466" y="21165"/>
                  </a:cubicBezTo>
                  <a:cubicBezTo>
                    <a:pt x="2438" y="21021"/>
                    <a:pt x="2457" y="20900"/>
                    <a:pt x="2523" y="20807"/>
                  </a:cubicBezTo>
                  <a:cubicBezTo>
                    <a:pt x="2591" y="20714"/>
                    <a:pt x="2666" y="20621"/>
                    <a:pt x="2749" y="20530"/>
                  </a:cubicBezTo>
                  <a:cubicBezTo>
                    <a:pt x="2920" y="20324"/>
                    <a:pt x="3083" y="20124"/>
                    <a:pt x="3233" y="19929"/>
                  </a:cubicBezTo>
                  <a:cubicBezTo>
                    <a:pt x="3384" y="19737"/>
                    <a:pt x="3521" y="19506"/>
                    <a:pt x="3645" y="19241"/>
                  </a:cubicBezTo>
                  <a:cubicBezTo>
                    <a:pt x="3768" y="18976"/>
                    <a:pt x="3881" y="18662"/>
                    <a:pt x="3982" y="18301"/>
                  </a:cubicBezTo>
                  <a:cubicBezTo>
                    <a:pt x="4083" y="17940"/>
                    <a:pt x="4173" y="17506"/>
                    <a:pt x="4248" y="16992"/>
                  </a:cubicBezTo>
                  <a:cubicBezTo>
                    <a:pt x="2942" y="16109"/>
                    <a:pt x="1906" y="15020"/>
                    <a:pt x="1143" y="13731"/>
                  </a:cubicBezTo>
                  <a:cubicBezTo>
                    <a:pt x="381" y="12436"/>
                    <a:pt x="0" y="11017"/>
                    <a:pt x="0" y="9468"/>
                  </a:cubicBezTo>
                  <a:cubicBezTo>
                    <a:pt x="0" y="8164"/>
                    <a:pt x="284" y="6937"/>
                    <a:pt x="856" y="5789"/>
                  </a:cubicBezTo>
                  <a:cubicBezTo>
                    <a:pt x="1428" y="4640"/>
                    <a:pt x="2200" y="3639"/>
                    <a:pt x="3177" y="2781"/>
                  </a:cubicBezTo>
                  <a:cubicBezTo>
                    <a:pt x="4154" y="1929"/>
                    <a:pt x="5293" y="1249"/>
                    <a:pt x="6597" y="750"/>
                  </a:cubicBezTo>
                  <a:cubicBezTo>
                    <a:pt x="7901" y="251"/>
                    <a:pt x="9299" y="0"/>
                    <a:pt x="1079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328" name="AutoShape 8"/>
          <p:cNvSpPr>
            <a:spLocks/>
          </p:cNvSpPr>
          <p:nvPr/>
        </p:nvSpPr>
        <p:spPr bwMode="auto">
          <a:xfrm>
            <a:off x="1898003" y="1592461"/>
            <a:ext cx="5262869" cy="5780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18" y="0"/>
                </a:moveTo>
                <a:cubicBezTo>
                  <a:pt x="788" y="0"/>
                  <a:pt x="358" y="3867"/>
                  <a:pt x="347" y="8670"/>
                </a:cubicBezTo>
                <a:lnTo>
                  <a:pt x="0" y="11328"/>
                </a:lnTo>
                <a:lnTo>
                  <a:pt x="357" y="14075"/>
                </a:lnTo>
                <a:cubicBezTo>
                  <a:pt x="428" y="18332"/>
                  <a:pt x="831" y="21599"/>
                  <a:pt x="1318" y="21599"/>
                </a:cubicBezTo>
                <a:lnTo>
                  <a:pt x="20628" y="21599"/>
                </a:lnTo>
                <a:cubicBezTo>
                  <a:pt x="21165" y="21599"/>
                  <a:pt x="21600" y="17642"/>
                  <a:pt x="21600" y="12757"/>
                </a:cubicBezTo>
                <a:lnTo>
                  <a:pt x="21600" y="8847"/>
                </a:lnTo>
                <a:cubicBezTo>
                  <a:pt x="21600" y="3962"/>
                  <a:pt x="21165" y="0"/>
                  <a:pt x="20628" y="0"/>
                </a:cubicBezTo>
                <a:lnTo>
                  <a:pt x="131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100" dirty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340646" y="2324100"/>
            <a:ext cx="476224" cy="476250"/>
            <a:chOff x="0" y="-1"/>
            <a:chExt cx="1270000" cy="1270002"/>
          </a:xfrm>
        </p:grpSpPr>
        <p:sp>
          <p:nvSpPr>
            <p:cNvPr id="56330" name="AutoShape 10"/>
            <p:cNvSpPr>
              <a:spLocks/>
            </p:cNvSpPr>
            <p:nvPr/>
          </p:nvSpPr>
          <p:spPr bwMode="auto">
            <a:xfrm>
              <a:off x="0" y="-1"/>
              <a:ext cx="1270000" cy="1270002"/>
            </a:xfrm>
            <a:custGeom>
              <a:avLst/>
              <a:gdLst>
                <a:gd name="T0" fmla="*/ 634968 w 19679"/>
                <a:gd name="T1" fmla="*/ 696988 h 19679"/>
                <a:gd name="T2" fmla="*/ 634968 w 19679"/>
                <a:gd name="T3" fmla="*/ 696988 h 19679"/>
                <a:gd name="T4" fmla="*/ 634968 w 19679"/>
                <a:gd name="T5" fmla="*/ 696988 h 19679"/>
                <a:gd name="T6" fmla="*/ 634968 w 19679"/>
                <a:gd name="T7" fmla="*/ 69698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331" name="AutoShape 11"/>
            <p:cNvSpPr>
              <a:spLocks/>
            </p:cNvSpPr>
            <p:nvPr/>
          </p:nvSpPr>
          <p:spPr bwMode="auto">
            <a:xfrm>
              <a:off x="376237" y="373063"/>
              <a:ext cx="517525" cy="517526"/>
            </a:xfrm>
            <a:custGeom>
              <a:avLst/>
              <a:gdLst>
                <a:gd name="T0" fmla="*/ 258763 w 21376"/>
                <a:gd name="T1" fmla="*/ 258763 h 21600"/>
                <a:gd name="T2" fmla="*/ 258763 w 21376"/>
                <a:gd name="T3" fmla="*/ 258763 h 21600"/>
                <a:gd name="T4" fmla="*/ 258763 w 21376"/>
                <a:gd name="T5" fmla="*/ 258763 h 21600"/>
                <a:gd name="T6" fmla="*/ 258763 w 21376"/>
                <a:gd name="T7" fmla="*/ 25876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76" h="21600">
                  <a:moveTo>
                    <a:pt x="21036" y="18604"/>
                  </a:moveTo>
                  <a:cubicBezTo>
                    <a:pt x="21454" y="19261"/>
                    <a:pt x="21485" y="19922"/>
                    <a:pt x="21134" y="20586"/>
                  </a:cubicBezTo>
                  <a:cubicBezTo>
                    <a:pt x="20969" y="20915"/>
                    <a:pt x="20731" y="21168"/>
                    <a:pt x="20427" y="21338"/>
                  </a:cubicBezTo>
                  <a:cubicBezTo>
                    <a:pt x="20122" y="21514"/>
                    <a:pt x="19797" y="21600"/>
                    <a:pt x="19455" y="21600"/>
                  </a:cubicBezTo>
                  <a:lnTo>
                    <a:pt x="1928" y="21600"/>
                  </a:lnTo>
                  <a:cubicBezTo>
                    <a:pt x="1585" y="21600"/>
                    <a:pt x="1263" y="21514"/>
                    <a:pt x="965" y="21338"/>
                  </a:cubicBezTo>
                  <a:cubicBezTo>
                    <a:pt x="663" y="21168"/>
                    <a:pt x="425" y="20915"/>
                    <a:pt x="248" y="20586"/>
                  </a:cubicBezTo>
                  <a:cubicBezTo>
                    <a:pt x="-114" y="19914"/>
                    <a:pt x="-80" y="19250"/>
                    <a:pt x="344" y="18604"/>
                  </a:cubicBezTo>
                  <a:lnTo>
                    <a:pt x="7509" y="7313"/>
                  </a:lnTo>
                  <a:lnTo>
                    <a:pt x="7509" y="2167"/>
                  </a:lnTo>
                  <a:lnTo>
                    <a:pt x="6427" y="2167"/>
                  </a:lnTo>
                  <a:cubicBezTo>
                    <a:pt x="6122" y="2167"/>
                    <a:pt x="5870" y="2061"/>
                    <a:pt x="5670" y="1850"/>
                  </a:cubicBezTo>
                  <a:cubicBezTo>
                    <a:pt x="5473" y="1638"/>
                    <a:pt x="5371" y="1380"/>
                    <a:pt x="5371" y="1072"/>
                  </a:cubicBezTo>
                  <a:cubicBezTo>
                    <a:pt x="5371" y="778"/>
                    <a:pt x="5473" y="528"/>
                    <a:pt x="5670" y="320"/>
                  </a:cubicBezTo>
                  <a:cubicBezTo>
                    <a:pt x="5870" y="108"/>
                    <a:pt x="6122" y="0"/>
                    <a:pt x="6427" y="0"/>
                  </a:cubicBezTo>
                  <a:lnTo>
                    <a:pt x="14953" y="0"/>
                  </a:lnTo>
                  <a:cubicBezTo>
                    <a:pt x="15260" y="0"/>
                    <a:pt x="15515" y="108"/>
                    <a:pt x="15724" y="320"/>
                  </a:cubicBezTo>
                  <a:cubicBezTo>
                    <a:pt x="15933" y="528"/>
                    <a:pt x="16038" y="778"/>
                    <a:pt x="16038" y="1072"/>
                  </a:cubicBezTo>
                  <a:cubicBezTo>
                    <a:pt x="16038" y="1380"/>
                    <a:pt x="15933" y="1638"/>
                    <a:pt x="15724" y="1850"/>
                  </a:cubicBezTo>
                  <a:cubicBezTo>
                    <a:pt x="15515" y="2061"/>
                    <a:pt x="15260" y="2167"/>
                    <a:pt x="14953" y="2167"/>
                  </a:cubicBezTo>
                  <a:lnTo>
                    <a:pt x="13900" y="2167"/>
                  </a:lnTo>
                  <a:lnTo>
                    <a:pt x="13900" y="7339"/>
                  </a:lnTo>
                  <a:lnTo>
                    <a:pt x="21036" y="18604"/>
                  </a:lnTo>
                  <a:close/>
                  <a:moveTo>
                    <a:pt x="5261" y="14865"/>
                  </a:moveTo>
                  <a:lnTo>
                    <a:pt x="16122" y="14865"/>
                  </a:lnTo>
                  <a:lnTo>
                    <a:pt x="11773" y="7974"/>
                  </a:lnTo>
                  <a:lnTo>
                    <a:pt x="11773" y="2167"/>
                  </a:lnTo>
                  <a:lnTo>
                    <a:pt x="9635" y="2167"/>
                  </a:lnTo>
                  <a:lnTo>
                    <a:pt x="9635" y="7947"/>
                  </a:lnTo>
                  <a:lnTo>
                    <a:pt x="5261" y="148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332" name="AutoShape 12"/>
          <p:cNvSpPr>
            <a:spLocks/>
          </p:cNvSpPr>
          <p:nvPr/>
        </p:nvSpPr>
        <p:spPr bwMode="auto">
          <a:xfrm>
            <a:off x="1958722" y="2265164"/>
            <a:ext cx="5284895" cy="5780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67" y="0"/>
                </a:moveTo>
                <a:cubicBezTo>
                  <a:pt x="433" y="0"/>
                  <a:pt x="0" y="3962"/>
                  <a:pt x="0" y="8847"/>
                </a:cubicBezTo>
                <a:lnTo>
                  <a:pt x="0" y="12757"/>
                </a:lnTo>
                <a:cubicBezTo>
                  <a:pt x="0" y="17642"/>
                  <a:pt x="433" y="21599"/>
                  <a:pt x="967" y="21599"/>
                </a:cubicBezTo>
                <a:lnTo>
                  <a:pt x="20196" y="21599"/>
                </a:lnTo>
                <a:cubicBezTo>
                  <a:pt x="20704" y="21599"/>
                  <a:pt x="21119" y="18028"/>
                  <a:pt x="21160" y="13486"/>
                </a:cubicBezTo>
                <a:lnTo>
                  <a:pt x="21600" y="10805"/>
                </a:lnTo>
                <a:lnTo>
                  <a:pt x="21160" y="8119"/>
                </a:lnTo>
                <a:cubicBezTo>
                  <a:pt x="21119" y="3575"/>
                  <a:pt x="20704" y="0"/>
                  <a:pt x="20196" y="0"/>
                </a:cubicBezTo>
                <a:lnTo>
                  <a:pt x="9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100" dirty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302723" y="2998589"/>
            <a:ext cx="476224" cy="476250"/>
            <a:chOff x="0" y="-1"/>
            <a:chExt cx="1270000" cy="1270002"/>
          </a:xfrm>
        </p:grpSpPr>
        <p:sp>
          <p:nvSpPr>
            <p:cNvPr id="56334" name="AutoShape 14"/>
            <p:cNvSpPr>
              <a:spLocks/>
            </p:cNvSpPr>
            <p:nvPr/>
          </p:nvSpPr>
          <p:spPr bwMode="auto">
            <a:xfrm>
              <a:off x="0" y="-1"/>
              <a:ext cx="1270000" cy="1270002"/>
            </a:xfrm>
            <a:custGeom>
              <a:avLst/>
              <a:gdLst>
                <a:gd name="T0" fmla="*/ 634968 w 19679"/>
                <a:gd name="T1" fmla="*/ 696988 h 19679"/>
                <a:gd name="T2" fmla="*/ 634968 w 19679"/>
                <a:gd name="T3" fmla="*/ 696988 h 19679"/>
                <a:gd name="T4" fmla="*/ 634968 w 19679"/>
                <a:gd name="T5" fmla="*/ 696988 h 19679"/>
                <a:gd name="T6" fmla="*/ 634968 w 19679"/>
                <a:gd name="T7" fmla="*/ 69698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335" name="AutoShape 15"/>
            <p:cNvSpPr>
              <a:spLocks/>
            </p:cNvSpPr>
            <p:nvPr/>
          </p:nvSpPr>
          <p:spPr bwMode="auto">
            <a:xfrm>
              <a:off x="350838" y="373062"/>
              <a:ext cx="517525" cy="517526"/>
            </a:xfrm>
            <a:custGeom>
              <a:avLst/>
              <a:gdLst>
                <a:gd name="T0" fmla="*/ 258763 w 21600"/>
                <a:gd name="T1" fmla="*/ 258763 h 21600"/>
                <a:gd name="T2" fmla="*/ 258763 w 21600"/>
                <a:gd name="T3" fmla="*/ 258763 h 21600"/>
                <a:gd name="T4" fmla="*/ 258763 w 21600"/>
                <a:gd name="T5" fmla="*/ 258763 h 21600"/>
                <a:gd name="T6" fmla="*/ 258763 w 21600"/>
                <a:gd name="T7" fmla="*/ 25876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28" y="11543"/>
                  </a:moveTo>
                  <a:cubicBezTo>
                    <a:pt x="21492" y="11930"/>
                    <a:pt x="21571" y="12337"/>
                    <a:pt x="21571" y="12758"/>
                  </a:cubicBezTo>
                  <a:cubicBezTo>
                    <a:pt x="21571" y="13464"/>
                    <a:pt x="21388" y="14105"/>
                    <a:pt x="21017" y="14678"/>
                  </a:cubicBezTo>
                  <a:cubicBezTo>
                    <a:pt x="21111" y="15215"/>
                    <a:pt x="21077" y="15745"/>
                    <a:pt x="20924" y="16285"/>
                  </a:cubicBezTo>
                  <a:cubicBezTo>
                    <a:pt x="20769" y="16819"/>
                    <a:pt x="20512" y="17287"/>
                    <a:pt x="20141" y="17697"/>
                  </a:cubicBezTo>
                  <a:cubicBezTo>
                    <a:pt x="20105" y="18451"/>
                    <a:pt x="19901" y="19081"/>
                    <a:pt x="19531" y="19580"/>
                  </a:cubicBezTo>
                  <a:cubicBezTo>
                    <a:pt x="19161" y="20080"/>
                    <a:pt x="18700" y="20481"/>
                    <a:pt x="18146" y="20783"/>
                  </a:cubicBezTo>
                  <a:cubicBezTo>
                    <a:pt x="17593" y="21088"/>
                    <a:pt x="16982" y="21297"/>
                    <a:pt x="16321" y="21419"/>
                  </a:cubicBezTo>
                  <a:cubicBezTo>
                    <a:pt x="15660" y="21540"/>
                    <a:pt x="15010" y="21599"/>
                    <a:pt x="14380" y="21599"/>
                  </a:cubicBezTo>
                  <a:cubicBezTo>
                    <a:pt x="13730" y="21599"/>
                    <a:pt x="13077" y="21554"/>
                    <a:pt x="12424" y="21461"/>
                  </a:cubicBezTo>
                  <a:cubicBezTo>
                    <a:pt x="11772" y="21362"/>
                    <a:pt x="11127" y="21235"/>
                    <a:pt x="10497" y="21074"/>
                  </a:cubicBezTo>
                  <a:cubicBezTo>
                    <a:pt x="9864" y="20894"/>
                    <a:pt x="9237" y="20702"/>
                    <a:pt x="8610" y="20493"/>
                  </a:cubicBezTo>
                  <a:cubicBezTo>
                    <a:pt x="7982" y="20286"/>
                    <a:pt x="7341" y="20182"/>
                    <a:pt x="6680" y="20182"/>
                  </a:cubicBezTo>
                  <a:lnTo>
                    <a:pt x="1607" y="20182"/>
                  </a:lnTo>
                  <a:cubicBezTo>
                    <a:pt x="1167" y="20182"/>
                    <a:pt x="785" y="20029"/>
                    <a:pt x="471" y="19713"/>
                  </a:cubicBezTo>
                  <a:cubicBezTo>
                    <a:pt x="158" y="19405"/>
                    <a:pt x="0" y="19024"/>
                    <a:pt x="0" y="18572"/>
                  </a:cubicBezTo>
                  <a:lnTo>
                    <a:pt x="0" y="9880"/>
                  </a:lnTo>
                  <a:cubicBezTo>
                    <a:pt x="0" y="9440"/>
                    <a:pt x="158" y="9064"/>
                    <a:pt x="471" y="8754"/>
                  </a:cubicBezTo>
                  <a:cubicBezTo>
                    <a:pt x="785" y="8440"/>
                    <a:pt x="1167" y="8285"/>
                    <a:pt x="1607" y="8285"/>
                  </a:cubicBezTo>
                  <a:lnTo>
                    <a:pt x="6315" y="8285"/>
                  </a:lnTo>
                  <a:cubicBezTo>
                    <a:pt x="6558" y="8160"/>
                    <a:pt x="6750" y="8022"/>
                    <a:pt x="6897" y="7872"/>
                  </a:cubicBezTo>
                  <a:cubicBezTo>
                    <a:pt x="7041" y="7723"/>
                    <a:pt x="7197" y="7548"/>
                    <a:pt x="7369" y="7342"/>
                  </a:cubicBezTo>
                  <a:cubicBezTo>
                    <a:pt x="7513" y="7161"/>
                    <a:pt x="7663" y="6986"/>
                    <a:pt x="7810" y="6819"/>
                  </a:cubicBezTo>
                  <a:cubicBezTo>
                    <a:pt x="7957" y="6653"/>
                    <a:pt x="8112" y="6483"/>
                    <a:pt x="8276" y="6311"/>
                  </a:cubicBezTo>
                  <a:cubicBezTo>
                    <a:pt x="8570" y="5997"/>
                    <a:pt x="8918" y="5690"/>
                    <a:pt x="9302" y="5385"/>
                  </a:cubicBezTo>
                  <a:cubicBezTo>
                    <a:pt x="9692" y="5085"/>
                    <a:pt x="9989" y="4749"/>
                    <a:pt x="10195" y="4379"/>
                  </a:cubicBezTo>
                  <a:cubicBezTo>
                    <a:pt x="10339" y="4117"/>
                    <a:pt x="10443" y="3826"/>
                    <a:pt x="10506" y="3507"/>
                  </a:cubicBezTo>
                  <a:cubicBezTo>
                    <a:pt x="10565" y="3188"/>
                    <a:pt x="10627" y="2866"/>
                    <a:pt x="10675" y="2538"/>
                  </a:cubicBezTo>
                  <a:cubicBezTo>
                    <a:pt x="10726" y="2216"/>
                    <a:pt x="10780" y="1900"/>
                    <a:pt x="10845" y="1592"/>
                  </a:cubicBezTo>
                  <a:cubicBezTo>
                    <a:pt x="10907" y="1287"/>
                    <a:pt x="11014" y="1016"/>
                    <a:pt x="11161" y="776"/>
                  </a:cubicBezTo>
                  <a:cubicBezTo>
                    <a:pt x="11311" y="536"/>
                    <a:pt x="11523" y="350"/>
                    <a:pt x="11800" y="208"/>
                  </a:cubicBezTo>
                  <a:cubicBezTo>
                    <a:pt x="12074" y="67"/>
                    <a:pt x="12441" y="0"/>
                    <a:pt x="12902" y="0"/>
                  </a:cubicBezTo>
                  <a:cubicBezTo>
                    <a:pt x="13450" y="0"/>
                    <a:pt x="13956" y="112"/>
                    <a:pt x="14411" y="344"/>
                  </a:cubicBezTo>
                  <a:cubicBezTo>
                    <a:pt x="14869" y="573"/>
                    <a:pt x="15250" y="881"/>
                    <a:pt x="15567" y="1270"/>
                  </a:cubicBezTo>
                  <a:cubicBezTo>
                    <a:pt x="15880" y="1657"/>
                    <a:pt x="16126" y="2101"/>
                    <a:pt x="16304" y="2600"/>
                  </a:cubicBezTo>
                  <a:cubicBezTo>
                    <a:pt x="16479" y="3103"/>
                    <a:pt x="16570" y="3609"/>
                    <a:pt x="16570" y="4123"/>
                  </a:cubicBezTo>
                  <a:cubicBezTo>
                    <a:pt x="16570" y="4653"/>
                    <a:pt x="16491" y="5162"/>
                    <a:pt x="16332" y="5645"/>
                  </a:cubicBezTo>
                  <a:cubicBezTo>
                    <a:pt x="16174" y="6125"/>
                    <a:pt x="15982" y="6610"/>
                    <a:pt x="15759" y="7096"/>
                  </a:cubicBezTo>
                  <a:cubicBezTo>
                    <a:pt x="16072" y="7079"/>
                    <a:pt x="16389" y="7057"/>
                    <a:pt x="16705" y="7034"/>
                  </a:cubicBezTo>
                  <a:cubicBezTo>
                    <a:pt x="17019" y="7011"/>
                    <a:pt x="17335" y="7000"/>
                    <a:pt x="17652" y="7000"/>
                  </a:cubicBezTo>
                  <a:cubicBezTo>
                    <a:pt x="18149" y="7000"/>
                    <a:pt x="18630" y="7048"/>
                    <a:pt x="19099" y="7144"/>
                  </a:cubicBezTo>
                  <a:cubicBezTo>
                    <a:pt x="19568" y="7237"/>
                    <a:pt x="19986" y="7395"/>
                    <a:pt x="20356" y="7616"/>
                  </a:cubicBezTo>
                  <a:cubicBezTo>
                    <a:pt x="20726" y="7839"/>
                    <a:pt x="21026" y="8144"/>
                    <a:pt x="21255" y="8528"/>
                  </a:cubicBezTo>
                  <a:cubicBezTo>
                    <a:pt x="21486" y="8918"/>
                    <a:pt x="21600" y="9409"/>
                    <a:pt x="21600" y="10002"/>
                  </a:cubicBezTo>
                  <a:cubicBezTo>
                    <a:pt x="21600" y="10265"/>
                    <a:pt x="21580" y="10519"/>
                    <a:pt x="21535" y="10773"/>
                  </a:cubicBezTo>
                  <a:cubicBezTo>
                    <a:pt x="21484" y="11030"/>
                    <a:pt x="21419" y="11284"/>
                    <a:pt x="21328" y="11543"/>
                  </a:cubicBezTo>
                  <a:moveTo>
                    <a:pt x="4258" y="18519"/>
                  </a:moveTo>
                  <a:cubicBezTo>
                    <a:pt x="4555" y="18519"/>
                    <a:pt x="4809" y="18417"/>
                    <a:pt x="5024" y="18214"/>
                  </a:cubicBezTo>
                  <a:cubicBezTo>
                    <a:pt x="5233" y="18013"/>
                    <a:pt x="5340" y="17759"/>
                    <a:pt x="5340" y="17454"/>
                  </a:cubicBezTo>
                  <a:cubicBezTo>
                    <a:pt x="5340" y="17155"/>
                    <a:pt x="5233" y="16900"/>
                    <a:pt x="5024" y="16686"/>
                  </a:cubicBezTo>
                  <a:cubicBezTo>
                    <a:pt x="4812" y="16477"/>
                    <a:pt x="4557" y="16372"/>
                    <a:pt x="4258" y="16372"/>
                  </a:cubicBezTo>
                  <a:cubicBezTo>
                    <a:pt x="3941" y="16372"/>
                    <a:pt x="3684" y="16477"/>
                    <a:pt x="3486" y="16686"/>
                  </a:cubicBezTo>
                  <a:cubicBezTo>
                    <a:pt x="3289" y="16900"/>
                    <a:pt x="3190" y="17155"/>
                    <a:pt x="3190" y="17454"/>
                  </a:cubicBezTo>
                  <a:cubicBezTo>
                    <a:pt x="3190" y="17767"/>
                    <a:pt x="3289" y="18024"/>
                    <a:pt x="3486" y="18222"/>
                  </a:cubicBezTo>
                  <a:cubicBezTo>
                    <a:pt x="3681" y="18420"/>
                    <a:pt x="3939" y="18519"/>
                    <a:pt x="4258" y="18519"/>
                  </a:cubicBezTo>
                  <a:moveTo>
                    <a:pt x="19164" y="14342"/>
                  </a:moveTo>
                  <a:cubicBezTo>
                    <a:pt x="19703" y="13901"/>
                    <a:pt x="19975" y="13345"/>
                    <a:pt x="19975" y="12679"/>
                  </a:cubicBezTo>
                  <a:cubicBezTo>
                    <a:pt x="19975" y="12473"/>
                    <a:pt x="19918" y="12281"/>
                    <a:pt x="19805" y="12097"/>
                  </a:cubicBezTo>
                  <a:cubicBezTo>
                    <a:pt x="19695" y="11919"/>
                    <a:pt x="19576" y="11761"/>
                    <a:pt x="19446" y="11623"/>
                  </a:cubicBezTo>
                  <a:cubicBezTo>
                    <a:pt x="19590" y="11363"/>
                    <a:pt x="19720" y="11106"/>
                    <a:pt x="19833" y="10849"/>
                  </a:cubicBezTo>
                  <a:cubicBezTo>
                    <a:pt x="19944" y="10592"/>
                    <a:pt x="20003" y="10312"/>
                    <a:pt x="20003" y="10002"/>
                  </a:cubicBezTo>
                  <a:cubicBezTo>
                    <a:pt x="20003" y="9688"/>
                    <a:pt x="19924" y="9440"/>
                    <a:pt x="19766" y="9251"/>
                  </a:cubicBezTo>
                  <a:cubicBezTo>
                    <a:pt x="19607" y="9070"/>
                    <a:pt x="19415" y="8929"/>
                    <a:pt x="19184" y="8833"/>
                  </a:cubicBezTo>
                  <a:cubicBezTo>
                    <a:pt x="18955" y="8739"/>
                    <a:pt x="18698" y="8683"/>
                    <a:pt x="18418" y="8663"/>
                  </a:cubicBezTo>
                  <a:cubicBezTo>
                    <a:pt x="18138" y="8643"/>
                    <a:pt x="17884" y="8635"/>
                    <a:pt x="17649" y="8635"/>
                  </a:cubicBezTo>
                  <a:cubicBezTo>
                    <a:pt x="17242" y="8635"/>
                    <a:pt x="16835" y="8649"/>
                    <a:pt x="16423" y="8677"/>
                  </a:cubicBezTo>
                  <a:cubicBezTo>
                    <a:pt x="16010" y="8706"/>
                    <a:pt x="15606" y="8720"/>
                    <a:pt x="15199" y="8720"/>
                  </a:cubicBezTo>
                  <a:cubicBezTo>
                    <a:pt x="14917" y="8720"/>
                    <a:pt x="14643" y="8706"/>
                    <a:pt x="14366" y="8677"/>
                  </a:cubicBezTo>
                  <a:cubicBezTo>
                    <a:pt x="14089" y="8649"/>
                    <a:pt x="13829" y="8584"/>
                    <a:pt x="13574" y="8474"/>
                  </a:cubicBezTo>
                  <a:cubicBezTo>
                    <a:pt x="13574" y="8104"/>
                    <a:pt x="13645" y="7754"/>
                    <a:pt x="13792" y="7421"/>
                  </a:cubicBezTo>
                  <a:cubicBezTo>
                    <a:pt x="13936" y="7087"/>
                    <a:pt x="14094" y="6751"/>
                    <a:pt x="14275" y="6413"/>
                  </a:cubicBezTo>
                  <a:cubicBezTo>
                    <a:pt x="14448" y="6074"/>
                    <a:pt x="14606" y="5721"/>
                    <a:pt x="14747" y="5351"/>
                  </a:cubicBezTo>
                  <a:cubicBezTo>
                    <a:pt x="14886" y="4984"/>
                    <a:pt x="14953" y="4574"/>
                    <a:pt x="14953" y="4122"/>
                  </a:cubicBezTo>
                  <a:cubicBezTo>
                    <a:pt x="14953" y="3823"/>
                    <a:pt x="14905" y="3529"/>
                    <a:pt x="14812" y="3236"/>
                  </a:cubicBezTo>
                  <a:cubicBezTo>
                    <a:pt x="14716" y="2945"/>
                    <a:pt x="14583" y="2677"/>
                    <a:pt x="14411" y="2439"/>
                  </a:cubicBezTo>
                  <a:cubicBezTo>
                    <a:pt x="14238" y="2199"/>
                    <a:pt x="14027" y="2002"/>
                    <a:pt x="13775" y="1843"/>
                  </a:cubicBezTo>
                  <a:cubicBezTo>
                    <a:pt x="13521" y="1688"/>
                    <a:pt x="13230" y="1606"/>
                    <a:pt x="12893" y="1606"/>
                  </a:cubicBezTo>
                  <a:lnTo>
                    <a:pt x="12744" y="1606"/>
                  </a:lnTo>
                  <a:cubicBezTo>
                    <a:pt x="12681" y="1606"/>
                    <a:pt x="12631" y="1617"/>
                    <a:pt x="12594" y="1634"/>
                  </a:cubicBezTo>
                  <a:cubicBezTo>
                    <a:pt x="12523" y="1671"/>
                    <a:pt x="12481" y="1705"/>
                    <a:pt x="12472" y="1742"/>
                  </a:cubicBezTo>
                  <a:cubicBezTo>
                    <a:pt x="12464" y="1778"/>
                    <a:pt x="12450" y="1838"/>
                    <a:pt x="12430" y="1920"/>
                  </a:cubicBezTo>
                  <a:cubicBezTo>
                    <a:pt x="12323" y="2450"/>
                    <a:pt x="12221" y="3007"/>
                    <a:pt x="12128" y="3586"/>
                  </a:cubicBezTo>
                  <a:cubicBezTo>
                    <a:pt x="12034" y="4167"/>
                    <a:pt x="11854" y="4698"/>
                    <a:pt x="11596" y="5176"/>
                  </a:cubicBezTo>
                  <a:cubicBezTo>
                    <a:pt x="11334" y="5636"/>
                    <a:pt x="11000" y="6034"/>
                    <a:pt x="10596" y="6367"/>
                  </a:cubicBezTo>
                  <a:cubicBezTo>
                    <a:pt x="10189" y="6701"/>
                    <a:pt x="9802" y="7051"/>
                    <a:pt x="9432" y="7421"/>
                  </a:cubicBezTo>
                  <a:cubicBezTo>
                    <a:pt x="9169" y="7700"/>
                    <a:pt x="8949" y="7954"/>
                    <a:pt x="8771" y="8183"/>
                  </a:cubicBezTo>
                  <a:cubicBezTo>
                    <a:pt x="8593" y="8412"/>
                    <a:pt x="8403" y="8632"/>
                    <a:pt x="8211" y="8833"/>
                  </a:cubicBezTo>
                  <a:cubicBezTo>
                    <a:pt x="8016" y="9036"/>
                    <a:pt x="7799" y="9222"/>
                    <a:pt x="7556" y="9400"/>
                  </a:cubicBezTo>
                  <a:cubicBezTo>
                    <a:pt x="7313" y="9575"/>
                    <a:pt x="7019" y="9736"/>
                    <a:pt x="6674" y="9880"/>
                  </a:cubicBezTo>
                  <a:lnTo>
                    <a:pt x="6646" y="9880"/>
                  </a:lnTo>
                  <a:lnTo>
                    <a:pt x="6646" y="18572"/>
                  </a:lnTo>
                  <a:cubicBezTo>
                    <a:pt x="7279" y="18572"/>
                    <a:pt x="7889" y="18649"/>
                    <a:pt x="8485" y="18795"/>
                  </a:cubicBezTo>
                  <a:cubicBezTo>
                    <a:pt x="9081" y="18945"/>
                    <a:pt x="9683" y="19103"/>
                    <a:pt x="10294" y="19270"/>
                  </a:cubicBezTo>
                  <a:cubicBezTo>
                    <a:pt x="10901" y="19439"/>
                    <a:pt x="11537" y="19592"/>
                    <a:pt x="12207" y="19741"/>
                  </a:cubicBezTo>
                  <a:cubicBezTo>
                    <a:pt x="12874" y="19891"/>
                    <a:pt x="13594" y="19965"/>
                    <a:pt x="14374" y="19965"/>
                  </a:cubicBezTo>
                  <a:cubicBezTo>
                    <a:pt x="14781" y="19965"/>
                    <a:pt x="15222" y="19939"/>
                    <a:pt x="15699" y="19885"/>
                  </a:cubicBezTo>
                  <a:cubicBezTo>
                    <a:pt x="16177" y="19829"/>
                    <a:pt x="16626" y="19710"/>
                    <a:pt x="17047" y="19527"/>
                  </a:cubicBezTo>
                  <a:cubicBezTo>
                    <a:pt x="17468" y="19343"/>
                    <a:pt x="17816" y="19086"/>
                    <a:pt x="18101" y="18762"/>
                  </a:cubicBezTo>
                  <a:cubicBezTo>
                    <a:pt x="18387" y="18440"/>
                    <a:pt x="18525" y="18010"/>
                    <a:pt x="18525" y="17477"/>
                  </a:cubicBezTo>
                  <a:cubicBezTo>
                    <a:pt x="18525" y="17386"/>
                    <a:pt x="18522" y="17304"/>
                    <a:pt x="18517" y="17225"/>
                  </a:cubicBezTo>
                  <a:cubicBezTo>
                    <a:pt x="18503" y="17152"/>
                    <a:pt x="18488" y="17070"/>
                    <a:pt x="18471" y="16980"/>
                  </a:cubicBezTo>
                  <a:cubicBezTo>
                    <a:pt x="18785" y="16836"/>
                    <a:pt x="19028" y="16596"/>
                    <a:pt x="19195" y="16262"/>
                  </a:cubicBezTo>
                  <a:cubicBezTo>
                    <a:pt x="19364" y="15929"/>
                    <a:pt x="19446" y="15593"/>
                    <a:pt x="19446" y="15263"/>
                  </a:cubicBezTo>
                  <a:cubicBezTo>
                    <a:pt x="19449" y="14912"/>
                    <a:pt x="19350" y="14605"/>
                    <a:pt x="19164" y="143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336" name="AutoShape 16"/>
          <p:cNvSpPr>
            <a:spLocks/>
          </p:cNvSpPr>
          <p:nvPr/>
        </p:nvSpPr>
        <p:spPr bwMode="auto">
          <a:xfrm>
            <a:off x="1898003" y="2938463"/>
            <a:ext cx="5262869" cy="5780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18" y="0"/>
                </a:moveTo>
                <a:cubicBezTo>
                  <a:pt x="788" y="0"/>
                  <a:pt x="358" y="3867"/>
                  <a:pt x="347" y="8670"/>
                </a:cubicBezTo>
                <a:lnTo>
                  <a:pt x="0" y="11328"/>
                </a:lnTo>
                <a:lnTo>
                  <a:pt x="357" y="14075"/>
                </a:lnTo>
                <a:cubicBezTo>
                  <a:pt x="428" y="18332"/>
                  <a:pt x="831" y="21599"/>
                  <a:pt x="1318" y="21599"/>
                </a:cubicBezTo>
                <a:lnTo>
                  <a:pt x="20628" y="21599"/>
                </a:lnTo>
                <a:cubicBezTo>
                  <a:pt x="21165" y="21599"/>
                  <a:pt x="21600" y="17642"/>
                  <a:pt x="21600" y="12757"/>
                </a:cubicBezTo>
                <a:lnTo>
                  <a:pt x="21600" y="8847"/>
                </a:lnTo>
                <a:cubicBezTo>
                  <a:pt x="21600" y="3962"/>
                  <a:pt x="21165" y="0"/>
                  <a:pt x="20628" y="0"/>
                </a:cubicBezTo>
                <a:lnTo>
                  <a:pt x="13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100" dirty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7316836" y="3668316"/>
            <a:ext cx="476224" cy="476250"/>
            <a:chOff x="0" y="-1"/>
            <a:chExt cx="1270000" cy="1270002"/>
          </a:xfrm>
        </p:grpSpPr>
        <p:sp>
          <p:nvSpPr>
            <p:cNvPr id="56338" name="AutoShape 18"/>
            <p:cNvSpPr>
              <a:spLocks/>
            </p:cNvSpPr>
            <p:nvPr/>
          </p:nvSpPr>
          <p:spPr bwMode="auto">
            <a:xfrm>
              <a:off x="0" y="-1"/>
              <a:ext cx="1270000" cy="1270002"/>
            </a:xfrm>
            <a:custGeom>
              <a:avLst/>
              <a:gdLst>
                <a:gd name="T0" fmla="*/ 634968 w 19679"/>
                <a:gd name="T1" fmla="*/ 696988 h 19679"/>
                <a:gd name="T2" fmla="*/ 634968 w 19679"/>
                <a:gd name="T3" fmla="*/ 696988 h 19679"/>
                <a:gd name="T4" fmla="*/ 634968 w 19679"/>
                <a:gd name="T5" fmla="*/ 696988 h 19679"/>
                <a:gd name="T6" fmla="*/ 634968 w 19679"/>
                <a:gd name="T7" fmla="*/ 69698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339" name="AutoShape 19"/>
            <p:cNvSpPr>
              <a:spLocks/>
            </p:cNvSpPr>
            <p:nvPr/>
          </p:nvSpPr>
          <p:spPr bwMode="auto">
            <a:xfrm>
              <a:off x="385762" y="347663"/>
              <a:ext cx="519113" cy="519113"/>
            </a:xfrm>
            <a:custGeom>
              <a:avLst/>
              <a:gdLst>
                <a:gd name="T0" fmla="*/ 259557 w 21600"/>
                <a:gd name="T1" fmla="*/ 259557 h 21600"/>
                <a:gd name="T2" fmla="*/ 259557 w 21600"/>
                <a:gd name="T3" fmla="*/ 259557 h 21600"/>
                <a:gd name="T4" fmla="*/ 259557 w 21600"/>
                <a:gd name="T5" fmla="*/ 259557 h 21600"/>
                <a:gd name="T6" fmla="*/ 259557 w 21600"/>
                <a:gd name="T7" fmla="*/ 25955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6949"/>
                  </a:moveTo>
                  <a:cubicBezTo>
                    <a:pt x="21599" y="7542"/>
                    <a:pt x="21407" y="8153"/>
                    <a:pt x="21017" y="8781"/>
                  </a:cubicBezTo>
                  <a:cubicBezTo>
                    <a:pt x="20628" y="9416"/>
                    <a:pt x="20109" y="10015"/>
                    <a:pt x="19458" y="10585"/>
                  </a:cubicBezTo>
                  <a:cubicBezTo>
                    <a:pt x="18806" y="11152"/>
                    <a:pt x="18040" y="11651"/>
                    <a:pt x="17159" y="12083"/>
                  </a:cubicBezTo>
                  <a:cubicBezTo>
                    <a:pt x="16275" y="12512"/>
                    <a:pt x="15327" y="12820"/>
                    <a:pt x="14315" y="12996"/>
                  </a:cubicBezTo>
                  <a:cubicBezTo>
                    <a:pt x="13880" y="13090"/>
                    <a:pt x="13492" y="13284"/>
                    <a:pt x="13151" y="13578"/>
                  </a:cubicBezTo>
                  <a:cubicBezTo>
                    <a:pt x="12809" y="13872"/>
                    <a:pt x="12641" y="14204"/>
                    <a:pt x="12641" y="14571"/>
                  </a:cubicBezTo>
                  <a:cubicBezTo>
                    <a:pt x="12641" y="14900"/>
                    <a:pt x="12713" y="15140"/>
                    <a:pt x="12865" y="15293"/>
                  </a:cubicBezTo>
                  <a:cubicBezTo>
                    <a:pt x="13015" y="15449"/>
                    <a:pt x="13177" y="15596"/>
                    <a:pt x="13364" y="15728"/>
                  </a:cubicBezTo>
                  <a:cubicBezTo>
                    <a:pt x="13546" y="15866"/>
                    <a:pt x="13717" y="16010"/>
                    <a:pt x="13874" y="16169"/>
                  </a:cubicBezTo>
                  <a:cubicBezTo>
                    <a:pt x="14032" y="16330"/>
                    <a:pt x="14125" y="16574"/>
                    <a:pt x="14160" y="16903"/>
                  </a:cubicBezTo>
                  <a:cubicBezTo>
                    <a:pt x="14195" y="17117"/>
                    <a:pt x="14187" y="17340"/>
                    <a:pt x="14133" y="17564"/>
                  </a:cubicBezTo>
                  <a:cubicBezTo>
                    <a:pt x="14099" y="17696"/>
                    <a:pt x="14200" y="17805"/>
                    <a:pt x="14432" y="17893"/>
                  </a:cubicBezTo>
                  <a:cubicBezTo>
                    <a:pt x="14667" y="17981"/>
                    <a:pt x="14956" y="18069"/>
                    <a:pt x="15295" y="18154"/>
                  </a:cubicBezTo>
                  <a:cubicBezTo>
                    <a:pt x="15637" y="18236"/>
                    <a:pt x="15987" y="18342"/>
                    <a:pt x="16344" y="18468"/>
                  </a:cubicBezTo>
                  <a:cubicBezTo>
                    <a:pt x="16705" y="18595"/>
                    <a:pt x="16975" y="18756"/>
                    <a:pt x="17164" y="18953"/>
                  </a:cubicBezTo>
                  <a:cubicBezTo>
                    <a:pt x="17266" y="19050"/>
                    <a:pt x="17351" y="19232"/>
                    <a:pt x="17415" y="19511"/>
                  </a:cubicBezTo>
                  <a:cubicBezTo>
                    <a:pt x="17477" y="19790"/>
                    <a:pt x="17519" y="20090"/>
                    <a:pt x="17535" y="20416"/>
                  </a:cubicBezTo>
                  <a:cubicBezTo>
                    <a:pt x="17554" y="20727"/>
                    <a:pt x="17527" y="21000"/>
                    <a:pt x="17463" y="21241"/>
                  </a:cubicBezTo>
                  <a:cubicBezTo>
                    <a:pt x="17394" y="21479"/>
                    <a:pt x="17268" y="21599"/>
                    <a:pt x="17089" y="21599"/>
                  </a:cubicBezTo>
                  <a:lnTo>
                    <a:pt x="4496" y="21599"/>
                  </a:lnTo>
                  <a:cubicBezTo>
                    <a:pt x="4328" y="21599"/>
                    <a:pt x="4205" y="21479"/>
                    <a:pt x="4130" y="21241"/>
                  </a:cubicBezTo>
                  <a:cubicBezTo>
                    <a:pt x="4061" y="21000"/>
                    <a:pt x="4032" y="20727"/>
                    <a:pt x="4048" y="20416"/>
                  </a:cubicBezTo>
                  <a:cubicBezTo>
                    <a:pt x="4066" y="20090"/>
                    <a:pt x="4109" y="19790"/>
                    <a:pt x="4170" y="19511"/>
                  </a:cubicBezTo>
                  <a:cubicBezTo>
                    <a:pt x="4235" y="19232"/>
                    <a:pt x="4317" y="19050"/>
                    <a:pt x="4421" y="18953"/>
                  </a:cubicBezTo>
                  <a:cubicBezTo>
                    <a:pt x="4616" y="18768"/>
                    <a:pt x="4889" y="18606"/>
                    <a:pt x="5239" y="18474"/>
                  </a:cubicBezTo>
                  <a:cubicBezTo>
                    <a:pt x="5588" y="18345"/>
                    <a:pt x="5933" y="18236"/>
                    <a:pt x="6269" y="18154"/>
                  </a:cubicBezTo>
                  <a:cubicBezTo>
                    <a:pt x="6606" y="18069"/>
                    <a:pt x="6897" y="17984"/>
                    <a:pt x="7145" y="17901"/>
                  </a:cubicBezTo>
                  <a:cubicBezTo>
                    <a:pt x="7394" y="17816"/>
                    <a:pt x="7498" y="17705"/>
                    <a:pt x="7463" y="17564"/>
                  </a:cubicBezTo>
                  <a:cubicBezTo>
                    <a:pt x="7428" y="17432"/>
                    <a:pt x="7412" y="17311"/>
                    <a:pt x="7412" y="17205"/>
                  </a:cubicBezTo>
                  <a:lnTo>
                    <a:pt x="7412" y="16903"/>
                  </a:lnTo>
                  <a:cubicBezTo>
                    <a:pt x="7428" y="16574"/>
                    <a:pt x="7519" y="16330"/>
                    <a:pt x="7687" y="16169"/>
                  </a:cubicBezTo>
                  <a:cubicBezTo>
                    <a:pt x="7853" y="16010"/>
                    <a:pt x="8034" y="15866"/>
                    <a:pt x="8224" y="15728"/>
                  </a:cubicBezTo>
                  <a:cubicBezTo>
                    <a:pt x="8416" y="15593"/>
                    <a:pt x="8584" y="15446"/>
                    <a:pt x="8729" y="15293"/>
                  </a:cubicBezTo>
                  <a:cubicBezTo>
                    <a:pt x="8873" y="15140"/>
                    <a:pt x="8945" y="14900"/>
                    <a:pt x="8945" y="14571"/>
                  </a:cubicBezTo>
                  <a:cubicBezTo>
                    <a:pt x="8945" y="14204"/>
                    <a:pt x="8777" y="13875"/>
                    <a:pt x="8440" y="13578"/>
                  </a:cubicBezTo>
                  <a:cubicBezTo>
                    <a:pt x="8104" y="13281"/>
                    <a:pt x="7706" y="13090"/>
                    <a:pt x="7247" y="12996"/>
                  </a:cubicBezTo>
                  <a:cubicBezTo>
                    <a:pt x="6251" y="12811"/>
                    <a:pt x="5311" y="12497"/>
                    <a:pt x="4435" y="12062"/>
                  </a:cubicBezTo>
                  <a:cubicBezTo>
                    <a:pt x="3554" y="11628"/>
                    <a:pt x="2790" y="11128"/>
                    <a:pt x="2133" y="10570"/>
                  </a:cubicBezTo>
                  <a:cubicBezTo>
                    <a:pt x="1479" y="10012"/>
                    <a:pt x="958" y="9416"/>
                    <a:pt x="574" y="8781"/>
                  </a:cubicBezTo>
                  <a:cubicBezTo>
                    <a:pt x="189" y="8153"/>
                    <a:pt x="0" y="7542"/>
                    <a:pt x="0" y="6949"/>
                  </a:cubicBezTo>
                  <a:lnTo>
                    <a:pt x="0" y="4320"/>
                  </a:lnTo>
                  <a:cubicBezTo>
                    <a:pt x="0" y="4009"/>
                    <a:pt x="93" y="3756"/>
                    <a:pt x="285" y="3553"/>
                  </a:cubicBezTo>
                  <a:cubicBezTo>
                    <a:pt x="475" y="3354"/>
                    <a:pt x="712" y="3254"/>
                    <a:pt x="998" y="3254"/>
                  </a:cubicBezTo>
                  <a:lnTo>
                    <a:pt x="5124" y="3254"/>
                  </a:lnTo>
                  <a:cubicBezTo>
                    <a:pt x="5108" y="3139"/>
                    <a:pt x="5097" y="3025"/>
                    <a:pt x="5097" y="2901"/>
                  </a:cubicBezTo>
                  <a:lnTo>
                    <a:pt x="5097" y="2564"/>
                  </a:lnTo>
                  <a:lnTo>
                    <a:pt x="5097" y="2505"/>
                  </a:lnTo>
                  <a:cubicBezTo>
                    <a:pt x="5097" y="2005"/>
                    <a:pt x="5118" y="1594"/>
                    <a:pt x="5156" y="1265"/>
                  </a:cubicBezTo>
                  <a:cubicBezTo>
                    <a:pt x="5193" y="939"/>
                    <a:pt x="5260" y="684"/>
                    <a:pt x="5353" y="499"/>
                  </a:cubicBezTo>
                  <a:cubicBezTo>
                    <a:pt x="5444" y="320"/>
                    <a:pt x="5580" y="187"/>
                    <a:pt x="5754" y="111"/>
                  </a:cubicBezTo>
                  <a:cubicBezTo>
                    <a:pt x="5928" y="38"/>
                    <a:pt x="6165" y="0"/>
                    <a:pt x="6464" y="0"/>
                  </a:cubicBezTo>
                  <a:lnTo>
                    <a:pt x="15132" y="0"/>
                  </a:lnTo>
                  <a:cubicBezTo>
                    <a:pt x="15410" y="0"/>
                    <a:pt x="15645" y="38"/>
                    <a:pt x="15829" y="111"/>
                  </a:cubicBezTo>
                  <a:cubicBezTo>
                    <a:pt x="16011" y="187"/>
                    <a:pt x="16149" y="320"/>
                    <a:pt x="16243" y="499"/>
                  </a:cubicBezTo>
                  <a:cubicBezTo>
                    <a:pt x="16336" y="684"/>
                    <a:pt x="16403" y="939"/>
                    <a:pt x="16435" y="1265"/>
                  </a:cubicBezTo>
                  <a:cubicBezTo>
                    <a:pt x="16470" y="1594"/>
                    <a:pt x="16486" y="2006"/>
                    <a:pt x="16486" y="2505"/>
                  </a:cubicBezTo>
                  <a:lnTo>
                    <a:pt x="16486" y="2863"/>
                  </a:lnTo>
                  <a:cubicBezTo>
                    <a:pt x="16486" y="2989"/>
                    <a:pt x="16478" y="3119"/>
                    <a:pt x="16459" y="3251"/>
                  </a:cubicBezTo>
                  <a:lnTo>
                    <a:pt x="20603" y="3251"/>
                  </a:lnTo>
                  <a:cubicBezTo>
                    <a:pt x="20884" y="3251"/>
                    <a:pt x="21119" y="3351"/>
                    <a:pt x="21314" y="3550"/>
                  </a:cubicBezTo>
                  <a:cubicBezTo>
                    <a:pt x="21503" y="3753"/>
                    <a:pt x="21599" y="4006"/>
                    <a:pt x="21599" y="4317"/>
                  </a:cubicBezTo>
                  <a:lnTo>
                    <a:pt x="21599" y="6949"/>
                  </a:lnTo>
                  <a:close/>
                  <a:moveTo>
                    <a:pt x="6283" y="10550"/>
                  </a:moveTo>
                  <a:cubicBezTo>
                    <a:pt x="6072" y="9798"/>
                    <a:pt x="5882" y="8978"/>
                    <a:pt x="5714" y="8082"/>
                  </a:cubicBezTo>
                  <a:cubicBezTo>
                    <a:pt x="5548" y="7189"/>
                    <a:pt x="5407" y="6299"/>
                    <a:pt x="5287" y="5415"/>
                  </a:cubicBezTo>
                  <a:lnTo>
                    <a:pt x="1962" y="5415"/>
                  </a:lnTo>
                  <a:lnTo>
                    <a:pt x="1962" y="6949"/>
                  </a:lnTo>
                  <a:cubicBezTo>
                    <a:pt x="1962" y="7137"/>
                    <a:pt x="2064" y="7389"/>
                    <a:pt x="2264" y="7709"/>
                  </a:cubicBezTo>
                  <a:cubicBezTo>
                    <a:pt x="2462" y="8029"/>
                    <a:pt x="2753" y="8358"/>
                    <a:pt x="3126" y="8699"/>
                  </a:cubicBezTo>
                  <a:cubicBezTo>
                    <a:pt x="3500" y="9040"/>
                    <a:pt x="3954" y="9381"/>
                    <a:pt x="4488" y="9707"/>
                  </a:cubicBezTo>
                  <a:cubicBezTo>
                    <a:pt x="5022" y="10033"/>
                    <a:pt x="5618" y="10315"/>
                    <a:pt x="6283" y="10550"/>
                  </a:cubicBezTo>
                  <a:moveTo>
                    <a:pt x="19629" y="5415"/>
                  </a:moveTo>
                  <a:lnTo>
                    <a:pt x="16280" y="5415"/>
                  </a:lnTo>
                  <a:cubicBezTo>
                    <a:pt x="16179" y="6299"/>
                    <a:pt x="16043" y="7189"/>
                    <a:pt x="15877" y="8082"/>
                  </a:cubicBezTo>
                  <a:cubicBezTo>
                    <a:pt x="15712" y="8978"/>
                    <a:pt x="15522" y="9798"/>
                    <a:pt x="15308" y="10550"/>
                  </a:cubicBezTo>
                  <a:cubicBezTo>
                    <a:pt x="15973" y="10315"/>
                    <a:pt x="16574" y="10033"/>
                    <a:pt x="17105" y="9707"/>
                  </a:cubicBezTo>
                  <a:cubicBezTo>
                    <a:pt x="17637" y="9381"/>
                    <a:pt x="18091" y="9040"/>
                    <a:pt x="18467" y="8699"/>
                  </a:cubicBezTo>
                  <a:cubicBezTo>
                    <a:pt x="18844" y="8358"/>
                    <a:pt x="19130" y="8029"/>
                    <a:pt x="19330" y="7709"/>
                  </a:cubicBezTo>
                  <a:cubicBezTo>
                    <a:pt x="19530" y="7389"/>
                    <a:pt x="19629" y="7137"/>
                    <a:pt x="19629" y="6949"/>
                  </a:cubicBezTo>
                  <a:lnTo>
                    <a:pt x="19629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340" name="AutoShape 20"/>
          <p:cNvSpPr>
            <a:spLocks/>
          </p:cNvSpPr>
          <p:nvPr/>
        </p:nvSpPr>
        <p:spPr bwMode="auto">
          <a:xfrm>
            <a:off x="1958722" y="3593902"/>
            <a:ext cx="5284895" cy="5780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67" y="0"/>
                </a:moveTo>
                <a:cubicBezTo>
                  <a:pt x="433" y="0"/>
                  <a:pt x="0" y="3962"/>
                  <a:pt x="0" y="8847"/>
                </a:cubicBezTo>
                <a:lnTo>
                  <a:pt x="0" y="12757"/>
                </a:lnTo>
                <a:cubicBezTo>
                  <a:pt x="0" y="17642"/>
                  <a:pt x="433" y="21599"/>
                  <a:pt x="967" y="21599"/>
                </a:cubicBezTo>
                <a:lnTo>
                  <a:pt x="20196" y="21599"/>
                </a:lnTo>
                <a:cubicBezTo>
                  <a:pt x="20704" y="21599"/>
                  <a:pt x="21119" y="18028"/>
                  <a:pt x="21160" y="13486"/>
                </a:cubicBezTo>
                <a:lnTo>
                  <a:pt x="21600" y="10805"/>
                </a:lnTo>
                <a:lnTo>
                  <a:pt x="21160" y="8119"/>
                </a:lnTo>
                <a:cubicBezTo>
                  <a:pt x="21119" y="3575"/>
                  <a:pt x="20704" y="0"/>
                  <a:pt x="20196" y="0"/>
                </a:cubicBezTo>
                <a:lnTo>
                  <a:pt x="9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100" dirty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6341" name="AutoShape 21"/>
          <p:cNvSpPr>
            <a:spLocks/>
          </p:cNvSpPr>
          <p:nvPr/>
        </p:nvSpPr>
        <p:spPr bwMode="auto">
          <a:xfrm>
            <a:off x="2131948" y="1745082"/>
            <a:ext cx="330380" cy="2400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marL="1270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300"/>
              </a:spcBef>
            </a:pPr>
            <a:r>
              <a:rPr lang="es-ES" altLang="zh-CN" sz="13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56342" name="AutoShape 22"/>
          <p:cNvSpPr>
            <a:spLocks/>
          </p:cNvSpPr>
          <p:nvPr/>
        </p:nvSpPr>
        <p:spPr bwMode="auto">
          <a:xfrm>
            <a:off x="2548049" y="1739150"/>
            <a:ext cx="4429478" cy="2215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600" b="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6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s-ES" altLang="zh-CN" sz="6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343" name="AutoShape 23"/>
          <p:cNvSpPr>
            <a:spLocks/>
          </p:cNvSpPr>
          <p:nvPr/>
        </p:nvSpPr>
        <p:spPr bwMode="auto">
          <a:xfrm>
            <a:off x="6622740" y="2418379"/>
            <a:ext cx="330380" cy="2400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marL="1270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300"/>
              </a:spcBef>
            </a:pPr>
            <a:r>
              <a:rPr lang="es-ES" altLang="zh-CN" sz="13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56344" name="AutoShape 24"/>
          <p:cNvSpPr>
            <a:spLocks/>
          </p:cNvSpPr>
          <p:nvPr/>
        </p:nvSpPr>
        <p:spPr bwMode="auto">
          <a:xfrm>
            <a:off x="2117662" y="2412447"/>
            <a:ext cx="4429477" cy="2215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600" b="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6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s-ES" altLang="zh-CN" sz="6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345" name="AutoShape 25"/>
          <p:cNvSpPr>
            <a:spLocks/>
          </p:cNvSpPr>
          <p:nvPr/>
        </p:nvSpPr>
        <p:spPr bwMode="auto">
          <a:xfrm>
            <a:off x="2548049" y="3085151"/>
            <a:ext cx="4429478" cy="2215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600" b="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6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s-ES" altLang="zh-CN" sz="6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346" name="AutoShape 26"/>
          <p:cNvSpPr>
            <a:spLocks/>
          </p:cNvSpPr>
          <p:nvPr/>
        </p:nvSpPr>
        <p:spPr bwMode="auto">
          <a:xfrm>
            <a:off x="2131948" y="3091083"/>
            <a:ext cx="330380" cy="2400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marL="1270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300"/>
              </a:spcBef>
            </a:pPr>
            <a:r>
              <a:rPr lang="es-ES" altLang="zh-CN" sz="13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56347" name="AutoShape 27"/>
          <p:cNvSpPr>
            <a:spLocks/>
          </p:cNvSpPr>
          <p:nvPr/>
        </p:nvSpPr>
        <p:spPr bwMode="auto">
          <a:xfrm>
            <a:off x="6622740" y="3746522"/>
            <a:ext cx="330380" cy="2400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marL="1270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300"/>
              </a:spcBef>
            </a:pPr>
            <a:r>
              <a:rPr lang="es-ES" altLang="zh-CN" sz="13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56348" name="AutoShape 28"/>
          <p:cNvSpPr>
            <a:spLocks/>
          </p:cNvSpPr>
          <p:nvPr/>
        </p:nvSpPr>
        <p:spPr bwMode="auto">
          <a:xfrm>
            <a:off x="2117662" y="3740590"/>
            <a:ext cx="4429477" cy="2215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637"/>
              </a:spcBef>
            </a:pPr>
            <a:r>
              <a:rPr lang="en-US" altLang="zh-CN" sz="6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600" b="0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6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s-ES" altLang="zh-CN" sz="600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1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6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7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74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6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6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87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93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41" grpId="0" autoUpdateAnimBg="0"/>
      <p:bldP spid="56342" grpId="0" autoUpdateAnimBg="0"/>
      <p:bldP spid="56343" grpId="0" autoUpdateAnimBg="0"/>
      <p:bldP spid="56344" grpId="0" autoUpdateAnimBg="0"/>
      <p:bldP spid="56345" grpId="0" autoUpdateAnimBg="0"/>
      <p:bldP spid="56346" grpId="0" autoUpdateAnimBg="0"/>
      <p:bldP spid="56347" grpId="0" autoUpdateAnimBg="0"/>
      <p:bldP spid="5634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35896" y="1348910"/>
            <a:ext cx="4930112" cy="18684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77991" y="1348910"/>
            <a:ext cx="2913889" cy="186848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77992" y="3292858"/>
            <a:ext cx="2404321" cy="1339517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048000" y="3292858"/>
            <a:ext cx="2548114" cy="133951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anchor="ctr"/>
          <a:lstStyle/>
          <a:p>
            <a:pPr algn="ctr" eaLnBrk="0" hangingPunct="0">
              <a:lnSpc>
                <a:spcPct val="150000"/>
              </a:lnSpc>
              <a:defRPr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itle 13"/>
          <p:cNvSpPr txBox="1">
            <a:spLocks/>
          </p:cNvSpPr>
          <p:nvPr/>
        </p:nvSpPr>
        <p:spPr bwMode="auto">
          <a:xfrm>
            <a:off x="5749731" y="3351954"/>
            <a:ext cx="2816277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7" name="AutoShape 11"/>
          <p:cNvSpPr>
            <a:spLocks/>
          </p:cNvSpPr>
          <p:nvPr/>
        </p:nvSpPr>
        <p:spPr bwMode="auto">
          <a:xfrm>
            <a:off x="577345" y="989118"/>
            <a:ext cx="7989309" cy="2769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</p:spTree>
    <p:extLst>
      <p:ext uri="{BB962C8B-B14F-4D97-AF65-F5344CB8AC3E}">
        <p14:creationId xmlns:p14="http://schemas.microsoft.com/office/powerpoint/2010/main" val="200153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  <p:bldP spid="49" grpId="0" animBg="1"/>
      <p:bldP spid="50" grpId="0" animBg="1"/>
      <p:bldP spid="1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2B289F85-CFB5-4711-A033-E58FAFA3C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2"/>
            </p:custDataLst>
          </p:nvPr>
        </p:nvCxnSpPr>
        <p:spPr>
          <a:xfrm>
            <a:off x="1835696" y="2571750"/>
            <a:ext cx="2946205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835697" y="1954697"/>
            <a:ext cx="3177338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单击输入标题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35699" y="2628505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0359" y="2628505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1835699" y="2894738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3360359" y="2894738"/>
            <a:ext cx="1421700" cy="240763"/>
          </a:xfrm>
          <a:prstGeom prst="rect">
            <a:avLst/>
          </a:prstGeom>
          <a:noFill/>
        </p:spPr>
        <p:txBody>
          <a:bodyPr wrap="none" lIns="65023" tIns="32511" rIns="65023" bIns="32511" rtlCol="0">
            <a:spAutoFit/>
          </a:bodyPr>
          <a:lstStyle/>
          <a:p>
            <a:pPr marL="121900" lvl="1" indent="-12190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187A868-8B9B-4312-8AA4-496A388E8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5" y="0"/>
            <a:ext cx="3260279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894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5666654" y="1854871"/>
            <a:ext cx="1214802" cy="1214802"/>
            <a:chOff x="7555698" y="2759717"/>
            <a:chExt cx="1619915" cy="1619915"/>
          </a:xfrm>
        </p:grpSpPr>
        <p:sp>
          <p:nvSpPr>
            <p:cNvPr id="10" name="Oval 9"/>
            <p:cNvSpPr/>
            <p:nvPr/>
          </p:nvSpPr>
          <p:spPr>
            <a:xfrm>
              <a:off x="7555698" y="2759717"/>
              <a:ext cx="1619915" cy="16199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8121821" y="3251556"/>
              <a:ext cx="487669" cy="518147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4"/>
          <p:cNvGrpSpPr/>
          <p:nvPr/>
        </p:nvGrpSpPr>
        <p:grpSpPr>
          <a:xfrm>
            <a:off x="4681651" y="2641878"/>
            <a:ext cx="1652727" cy="1214802"/>
            <a:chOff x="6242216" y="3809175"/>
            <a:chExt cx="2203879" cy="1619915"/>
          </a:xfrm>
        </p:grpSpPr>
        <p:sp>
          <p:nvSpPr>
            <p:cNvPr id="9" name="Freeform 8"/>
            <p:cNvSpPr/>
            <p:nvPr/>
          </p:nvSpPr>
          <p:spPr>
            <a:xfrm rot="18900000">
              <a:off x="6242216" y="3809175"/>
              <a:ext cx="2203879" cy="1619915"/>
            </a:xfrm>
            <a:custGeom>
              <a:avLst/>
              <a:gdLst>
                <a:gd name="connsiteX0" fmla="*/ 608533 w 1655806"/>
                <a:gd name="connsiteY0" fmla="*/ 0 h 1217066"/>
                <a:gd name="connsiteX1" fmla="*/ 1113138 w 1655806"/>
                <a:gd name="connsiteY1" fmla="*/ 268296 h 1217066"/>
                <a:gd name="connsiteX2" fmla="*/ 1138667 w 1655806"/>
                <a:gd name="connsiteY2" fmla="*/ 315330 h 1217066"/>
                <a:gd name="connsiteX3" fmla="*/ 1430691 w 1655806"/>
                <a:gd name="connsiteY3" fmla="*/ 315330 h 1217066"/>
                <a:gd name="connsiteX4" fmla="*/ 1655806 w 1655806"/>
                <a:gd name="connsiteY4" fmla="*/ 608533 h 1217066"/>
                <a:gd name="connsiteX5" fmla="*/ 1430691 w 1655806"/>
                <a:gd name="connsiteY5" fmla="*/ 901735 h 1217066"/>
                <a:gd name="connsiteX6" fmla="*/ 1138668 w 1655806"/>
                <a:gd name="connsiteY6" fmla="*/ 901735 h 1217066"/>
                <a:gd name="connsiteX7" fmla="*/ 1113138 w 1655806"/>
                <a:gd name="connsiteY7" fmla="*/ 948770 h 1217066"/>
                <a:gd name="connsiteX8" fmla="*/ 608533 w 1655806"/>
                <a:gd name="connsiteY8" fmla="*/ 1217066 h 1217066"/>
                <a:gd name="connsiteX9" fmla="*/ 0 w 1655806"/>
                <a:gd name="connsiteY9" fmla="*/ 608533 h 1217066"/>
                <a:gd name="connsiteX10" fmla="*/ 608533 w 1655806"/>
                <a:gd name="connsiteY10" fmla="*/ 0 h 121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5806" h="1217066">
                  <a:moveTo>
                    <a:pt x="608533" y="0"/>
                  </a:moveTo>
                  <a:cubicBezTo>
                    <a:pt x="818585" y="0"/>
                    <a:pt x="1003780" y="106426"/>
                    <a:pt x="1113138" y="268296"/>
                  </a:cubicBezTo>
                  <a:lnTo>
                    <a:pt x="1138667" y="315330"/>
                  </a:lnTo>
                  <a:lnTo>
                    <a:pt x="1430691" y="315330"/>
                  </a:lnTo>
                  <a:lnTo>
                    <a:pt x="1655806" y="608533"/>
                  </a:lnTo>
                  <a:lnTo>
                    <a:pt x="1430691" y="901735"/>
                  </a:lnTo>
                  <a:lnTo>
                    <a:pt x="1138668" y="901735"/>
                  </a:lnTo>
                  <a:lnTo>
                    <a:pt x="1113138" y="948770"/>
                  </a:lnTo>
                  <a:cubicBezTo>
                    <a:pt x="1003780" y="1110640"/>
                    <a:pt x="818585" y="1217066"/>
                    <a:pt x="608533" y="1217066"/>
                  </a:cubicBezTo>
                  <a:cubicBezTo>
                    <a:pt x="272450" y="1217066"/>
                    <a:pt x="0" y="944616"/>
                    <a:pt x="0" y="608533"/>
                  </a:cubicBezTo>
                  <a:cubicBezTo>
                    <a:pt x="0" y="272450"/>
                    <a:pt x="272450" y="0"/>
                    <a:pt x="608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6896733" y="4595850"/>
              <a:ext cx="596885" cy="482589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10"/>
          <p:cNvGrpSpPr/>
          <p:nvPr/>
        </p:nvGrpSpPr>
        <p:grpSpPr>
          <a:xfrm>
            <a:off x="4045427" y="1785914"/>
            <a:ext cx="1214802" cy="1652727"/>
            <a:chOff x="5393825" y="2667764"/>
            <a:chExt cx="1619915" cy="2203879"/>
          </a:xfrm>
        </p:grpSpPr>
        <p:sp>
          <p:nvSpPr>
            <p:cNvPr id="8" name="Freeform 7"/>
            <p:cNvSpPr/>
            <p:nvPr/>
          </p:nvSpPr>
          <p:spPr>
            <a:xfrm rot="2700000">
              <a:off x="5101843" y="2959746"/>
              <a:ext cx="2203879" cy="1619915"/>
            </a:xfrm>
            <a:custGeom>
              <a:avLst/>
              <a:gdLst>
                <a:gd name="connsiteX0" fmla="*/ 608533 w 1655806"/>
                <a:gd name="connsiteY0" fmla="*/ 0 h 1217066"/>
                <a:gd name="connsiteX1" fmla="*/ 1113138 w 1655806"/>
                <a:gd name="connsiteY1" fmla="*/ 268296 h 1217066"/>
                <a:gd name="connsiteX2" fmla="*/ 1138667 w 1655806"/>
                <a:gd name="connsiteY2" fmla="*/ 315330 h 1217066"/>
                <a:gd name="connsiteX3" fmla="*/ 1430691 w 1655806"/>
                <a:gd name="connsiteY3" fmla="*/ 315330 h 1217066"/>
                <a:gd name="connsiteX4" fmla="*/ 1655806 w 1655806"/>
                <a:gd name="connsiteY4" fmla="*/ 608533 h 1217066"/>
                <a:gd name="connsiteX5" fmla="*/ 1430691 w 1655806"/>
                <a:gd name="connsiteY5" fmla="*/ 901735 h 1217066"/>
                <a:gd name="connsiteX6" fmla="*/ 1138668 w 1655806"/>
                <a:gd name="connsiteY6" fmla="*/ 901735 h 1217066"/>
                <a:gd name="connsiteX7" fmla="*/ 1113138 w 1655806"/>
                <a:gd name="connsiteY7" fmla="*/ 948770 h 1217066"/>
                <a:gd name="connsiteX8" fmla="*/ 608533 w 1655806"/>
                <a:gd name="connsiteY8" fmla="*/ 1217066 h 1217066"/>
                <a:gd name="connsiteX9" fmla="*/ 0 w 1655806"/>
                <a:gd name="connsiteY9" fmla="*/ 608533 h 1217066"/>
                <a:gd name="connsiteX10" fmla="*/ 608533 w 1655806"/>
                <a:gd name="connsiteY10" fmla="*/ 0 h 121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5806" h="1217066">
                  <a:moveTo>
                    <a:pt x="608533" y="0"/>
                  </a:moveTo>
                  <a:cubicBezTo>
                    <a:pt x="818585" y="0"/>
                    <a:pt x="1003780" y="106426"/>
                    <a:pt x="1113138" y="268296"/>
                  </a:cubicBezTo>
                  <a:lnTo>
                    <a:pt x="1138667" y="315330"/>
                  </a:lnTo>
                  <a:lnTo>
                    <a:pt x="1430691" y="315330"/>
                  </a:lnTo>
                  <a:lnTo>
                    <a:pt x="1655806" y="608533"/>
                  </a:lnTo>
                  <a:lnTo>
                    <a:pt x="1430691" y="901735"/>
                  </a:lnTo>
                  <a:lnTo>
                    <a:pt x="1138668" y="901735"/>
                  </a:lnTo>
                  <a:lnTo>
                    <a:pt x="1113138" y="948770"/>
                  </a:lnTo>
                  <a:cubicBezTo>
                    <a:pt x="1003780" y="1110640"/>
                    <a:pt x="818585" y="1217066"/>
                    <a:pt x="608533" y="1217066"/>
                  </a:cubicBezTo>
                  <a:cubicBezTo>
                    <a:pt x="272450" y="1217066"/>
                    <a:pt x="0" y="944616"/>
                    <a:pt x="0" y="608533"/>
                  </a:cubicBezTo>
                  <a:cubicBezTo>
                    <a:pt x="0" y="272450"/>
                    <a:pt x="272450" y="0"/>
                    <a:pt x="6085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33681" y="3251049"/>
              <a:ext cx="368290" cy="581647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9"/>
          <p:cNvGrpSpPr/>
          <p:nvPr/>
        </p:nvGrpSpPr>
        <p:grpSpPr>
          <a:xfrm>
            <a:off x="3558904" y="1175906"/>
            <a:ext cx="1908945" cy="576308"/>
            <a:chOff x="4800305" y="1673942"/>
            <a:chExt cx="2442992" cy="768493"/>
          </a:xfrm>
        </p:grpSpPr>
        <p:sp>
          <p:nvSpPr>
            <p:cNvPr id="18" name="TextBox 17"/>
            <p:cNvSpPr txBox="1"/>
            <p:nvPr/>
          </p:nvSpPr>
          <p:spPr>
            <a:xfrm>
              <a:off x="5329230" y="1673942"/>
              <a:ext cx="1385146" cy="368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996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996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00305" y="1898894"/>
              <a:ext cx="2442992" cy="543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69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</a:t>
              </a:r>
              <a:r>
                <a:rPr lang="zh-CN" altLang="en-US" sz="56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修改文字内容，也可以直接复制你的内容到</a:t>
              </a:r>
              <a:r>
                <a:rPr lang="zh-CN" altLang="en-US" sz="569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此。请替换文字内容，</a:t>
              </a:r>
              <a:r>
                <a:rPr lang="zh-CN" altLang="en-US" sz="56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修改文字内容，也可以直接复制你的内容到此。</a:t>
              </a:r>
              <a:endParaRPr lang="en-GB" altLang="zh-CN" sz="56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0"/>
          <p:cNvGrpSpPr/>
          <p:nvPr/>
        </p:nvGrpSpPr>
        <p:grpSpPr>
          <a:xfrm>
            <a:off x="424340" y="2184485"/>
            <a:ext cx="1619375" cy="564189"/>
            <a:chOff x="4589135" y="1690101"/>
            <a:chExt cx="2654161" cy="752336"/>
          </a:xfrm>
        </p:grpSpPr>
        <p:sp>
          <p:nvSpPr>
            <p:cNvPr id="22" name="TextBox 21"/>
            <p:cNvSpPr txBox="1"/>
            <p:nvPr/>
          </p:nvSpPr>
          <p:spPr>
            <a:xfrm>
              <a:off x="5398855" y="1690101"/>
              <a:ext cx="1773974" cy="368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996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996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89135" y="1898894"/>
              <a:ext cx="2654161" cy="543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569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</a:t>
              </a:r>
              <a:r>
                <a:rPr lang="zh-CN" altLang="en-US" sz="56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修改文字内容，也可以直接复制你的内容到</a:t>
              </a:r>
              <a:r>
                <a:rPr lang="zh-CN" altLang="en-US" sz="569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此。请替换文字内容，</a:t>
              </a:r>
              <a:r>
                <a:rPr lang="zh-CN" altLang="en-US" sz="56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修改文字内容，也可以直接复制你的内容到此。</a:t>
              </a:r>
              <a:endParaRPr lang="en-GB" altLang="zh-CN" sz="56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910793" y="2184947"/>
            <a:ext cx="1604046" cy="668823"/>
            <a:chOff x="4709659" y="1690713"/>
            <a:chExt cx="2629034" cy="891862"/>
          </a:xfrm>
        </p:grpSpPr>
        <p:sp>
          <p:nvSpPr>
            <p:cNvPr id="25" name="TextBox 24"/>
            <p:cNvSpPr txBox="1"/>
            <p:nvPr/>
          </p:nvSpPr>
          <p:spPr>
            <a:xfrm>
              <a:off x="4709659" y="1690713"/>
              <a:ext cx="1773970" cy="368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996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996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56646" y="1898895"/>
              <a:ext cx="2582047" cy="683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69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</a:t>
              </a:r>
              <a:r>
                <a:rPr lang="zh-CN" altLang="en-US" sz="56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修改文字内容，也可以直接复制你的内容到</a:t>
              </a:r>
              <a:r>
                <a:rPr lang="zh-CN" altLang="en-US" sz="569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此。请替换文字内容，</a:t>
              </a:r>
              <a:r>
                <a:rPr lang="zh-CN" altLang="en-US" sz="56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修改文字内容，也可以直接复制你的内容到此。</a:t>
              </a:r>
              <a:endParaRPr lang="en-GB" altLang="zh-CN" sz="56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26"/>
          <p:cNvGrpSpPr/>
          <p:nvPr/>
        </p:nvGrpSpPr>
        <p:grpSpPr>
          <a:xfrm>
            <a:off x="2677130" y="4153670"/>
            <a:ext cx="1778724" cy="573245"/>
            <a:chOff x="5045438" y="1678025"/>
            <a:chExt cx="1952724" cy="764412"/>
          </a:xfrm>
        </p:grpSpPr>
        <p:sp>
          <p:nvSpPr>
            <p:cNvPr id="28" name="TextBox 27"/>
            <p:cNvSpPr txBox="1"/>
            <p:nvPr/>
          </p:nvSpPr>
          <p:spPr>
            <a:xfrm>
              <a:off x="5427682" y="1678025"/>
              <a:ext cx="1188226" cy="368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996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996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45438" y="1898894"/>
              <a:ext cx="1952724" cy="543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69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</a:t>
              </a:r>
              <a:r>
                <a:rPr lang="zh-CN" altLang="en-US" sz="56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修改文字内容，也可以直接复制你的内容到</a:t>
              </a:r>
              <a:r>
                <a:rPr lang="zh-CN" altLang="en-US" sz="569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此。请替换文字内容，</a:t>
              </a:r>
              <a:r>
                <a:rPr lang="zh-CN" altLang="en-US" sz="56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修改文字内容，也可以直接复制你的内容到此。</a:t>
              </a:r>
              <a:endParaRPr lang="en-GB" altLang="zh-CN" sz="56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32"/>
          <p:cNvGrpSpPr/>
          <p:nvPr/>
        </p:nvGrpSpPr>
        <p:grpSpPr>
          <a:xfrm>
            <a:off x="4506931" y="4137506"/>
            <a:ext cx="1778722" cy="589411"/>
            <a:chOff x="5045438" y="1656469"/>
            <a:chExt cx="1952724" cy="785969"/>
          </a:xfrm>
        </p:grpSpPr>
        <p:sp>
          <p:nvSpPr>
            <p:cNvPr id="34" name="TextBox 33"/>
            <p:cNvSpPr txBox="1"/>
            <p:nvPr/>
          </p:nvSpPr>
          <p:spPr>
            <a:xfrm>
              <a:off x="5427683" y="1656469"/>
              <a:ext cx="1188228" cy="368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996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996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045438" y="1898894"/>
              <a:ext cx="1952724" cy="543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569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请替换文字内容，</a:t>
              </a:r>
              <a:r>
                <a:rPr lang="zh-CN" altLang="en-US" sz="56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修改文字内容，也可以直接复制你的内容到</a:t>
              </a:r>
              <a:r>
                <a:rPr lang="zh-CN" altLang="en-US" sz="569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此。请替换文字内容，</a:t>
              </a:r>
              <a:r>
                <a:rPr lang="zh-CN" altLang="en-US" sz="569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修改文字内容，也可以直接复制你的内容到此。</a:t>
              </a:r>
              <a:endParaRPr lang="en-GB" altLang="zh-CN" sz="56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11"/>
          <p:cNvGrpSpPr/>
          <p:nvPr/>
        </p:nvGrpSpPr>
        <p:grpSpPr>
          <a:xfrm>
            <a:off x="2898766" y="2641878"/>
            <a:ext cx="1652727" cy="1214802"/>
            <a:chOff x="3864776" y="3809175"/>
            <a:chExt cx="2203879" cy="1619915"/>
          </a:xfrm>
        </p:grpSpPr>
        <p:sp>
          <p:nvSpPr>
            <p:cNvPr id="7" name="Freeform 6"/>
            <p:cNvSpPr/>
            <p:nvPr/>
          </p:nvSpPr>
          <p:spPr>
            <a:xfrm rot="18900000">
              <a:off x="3864776" y="3809175"/>
              <a:ext cx="2203879" cy="1619915"/>
            </a:xfrm>
            <a:custGeom>
              <a:avLst/>
              <a:gdLst>
                <a:gd name="connsiteX0" fmla="*/ 608533 w 1655806"/>
                <a:gd name="connsiteY0" fmla="*/ 0 h 1217066"/>
                <a:gd name="connsiteX1" fmla="*/ 1113138 w 1655806"/>
                <a:gd name="connsiteY1" fmla="*/ 268296 h 1217066"/>
                <a:gd name="connsiteX2" fmla="*/ 1138667 w 1655806"/>
                <a:gd name="connsiteY2" fmla="*/ 315330 h 1217066"/>
                <a:gd name="connsiteX3" fmla="*/ 1430691 w 1655806"/>
                <a:gd name="connsiteY3" fmla="*/ 315330 h 1217066"/>
                <a:gd name="connsiteX4" fmla="*/ 1655806 w 1655806"/>
                <a:gd name="connsiteY4" fmla="*/ 608533 h 1217066"/>
                <a:gd name="connsiteX5" fmla="*/ 1430691 w 1655806"/>
                <a:gd name="connsiteY5" fmla="*/ 901735 h 1217066"/>
                <a:gd name="connsiteX6" fmla="*/ 1138668 w 1655806"/>
                <a:gd name="connsiteY6" fmla="*/ 901735 h 1217066"/>
                <a:gd name="connsiteX7" fmla="*/ 1113138 w 1655806"/>
                <a:gd name="connsiteY7" fmla="*/ 948770 h 1217066"/>
                <a:gd name="connsiteX8" fmla="*/ 608533 w 1655806"/>
                <a:gd name="connsiteY8" fmla="*/ 1217066 h 1217066"/>
                <a:gd name="connsiteX9" fmla="*/ 0 w 1655806"/>
                <a:gd name="connsiteY9" fmla="*/ 608533 h 1217066"/>
                <a:gd name="connsiteX10" fmla="*/ 608533 w 1655806"/>
                <a:gd name="connsiteY10" fmla="*/ 0 h 121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5806" h="1217066">
                  <a:moveTo>
                    <a:pt x="608533" y="0"/>
                  </a:moveTo>
                  <a:cubicBezTo>
                    <a:pt x="818585" y="0"/>
                    <a:pt x="1003780" y="106426"/>
                    <a:pt x="1113138" y="268296"/>
                  </a:cubicBezTo>
                  <a:lnTo>
                    <a:pt x="1138667" y="315330"/>
                  </a:lnTo>
                  <a:lnTo>
                    <a:pt x="1430691" y="315330"/>
                  </a:lnTo>
                  <a:lnTo>
                    <a:pt x="1655806" y="608533"/>
                  </a:lnTo>
                  <a:lnTo>
                    <a:pt x="1430691" y="901735"/>
                  </a:lnTo>
                  <a:lnTo>
                    <a:pt x="1138668" y="901735"/>
                  </a:lnTo>
                  <a:lnTo>
                    <a:pt x="1113138" y="948770"/>
                  </a:lnTo>
                  <a:cubicBezTo>
                    <a:pt x="1003780" y="1110640"/>
                    <a:pt x="818585" y="1217066"/>
                    <a:pt x="608533" y="1217066"/>
                  </a:cubicBezTo>
                  <a:cubicBezTo>
                    <a:pt x="272450" y="1217066"/>
                    <a:pt x="0" y="944616"/>
                    <a:pt x="0" y="608533"/>
                  </a:cubicBezTo>
                  <a:cubicBezTo>
                    <a:pt x="0" y="272450"/>
                    <a:pt x="272450" y="0"/>
                    <a:pt x="608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4525308" y="4595850"/>
              <a:ext cx="459729" cy="525769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9"/>
          <p:cNvGrpSpPr/>
          <p:nvPr/>
        </p:nvGrpSpPr>
        <p:grpSpPr>
          <a:xfrm>
            <a:off x="2262544" y="1785914"/>
            <a:ext cx="1214802" cy="1652727"/>
            <a:chOff x="3016386" y="2667764"/>
            <a:chExt cx="1619915" cy="2203879"/>
          </a:xfrm>
        </p:grpSpPr>
        <p:sp>
          <p:nvSpPr>
            <p:cNvPr id="6" name="Freeform 5"/>
            <p:cNvSpPr/>
            <p:nvPr/>
          </p:nvSpPr>
          <p:spPr>
            <a:xfrm rot="2700000">
              <a:off x="2724404" y="2959746"/>
              <a:ext cx="2203879" cy="1619915"/>
            </a:xfrm>
            <a:custGeom>
              <a:avLst/>
              <a:gdLst>
                <a:gd name="connsiteX0" fmla="*/ 608533 w 1655806"/>
                <a:gd name="connsiteY0" fmla="*/ 0 h 1217066"/>
                <a:gd name="connsiteX1" fmla="*/ 1113138 w 1655806"/>
                <a:gd name="connsiteY1" fmla="*/ 268296 h 1217066"/>
                <a:gd name="connsiteX2" fmla="*/ 1138667 w 1655806"/>
                <a:gd name="connsiteY2" fmla="*/ 315330 h 1217066"/>
                <a:gd name="connsiteX3" fmla="*/ 1430691 w 1655806"/>
                <a:gd name="connsiteY3" fmla="*/ 315330 h 1217066"/>
                <a:gd name="connsiteX4" fmla="*/ 1655806 w 1655806"/>
                <a:gd name="connsiteY4" fmla="*/ 608533 h 1217066"/>
                <a:gd name="connsiteX5" fmla="*/ 1430691 w 1655806"/>
                <a:gd name="connsiteY5" fmla="*/ 901735 h 1217066"/>
                <a:gd name="connsiteX6" fmla="*/ 1138668 w 1655806"/>
                <a:gd name="connsiteY6" fmla="*/ 901735 h 1217066"/>
                <a:gd name="connsiteX7" fmla="*/ 1113138 w 1655806"/>
                <a:gd name="connsiteY7" fmla="*/ 948770 h 1217066"/>
                <a:gd name="connsiteX8" fmla="*/ 608533 w 1655806"/>
                <a:gd name="connsiteY8" fmla="*/ 1217066 h 1217066"/>
                <a:gd name="connsiteX9" fmla="*/ 0 w 1655806"/>
                <a:gd name="connsiteY9" fmla="*/ 608533 h 1217066"/>
                <a:gd name="connsiteX10" fmla="*/ 608533 w 1655806"/>
                <a:gd name="connsiteY10" fmla="*/ 0 h 121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5806" h="1217066">
                  <a:moveTo>
                    <a:pt x="608533" y="0"/>
                  </a:moveTo>
                  <a:cubicBezTo>
                    <a:pt x="818585" y="0"/>
                    <a:pt x="1003780" y="106426"/>
                    <a:pt x="1113138" y="268296"/>
                  </a:cubicBezTo>
                  <a:lnTo>
                    <a:pt x="1138667" y="315330"/>
                  </a:lnTo>
                  <a:lnTo>
                    <a:pt x="1430691" y="315330"/>
                  </a:lnTo>
                  <a:lnTo>
                    <a:pt x="1655806" y="608533"/>
                  </a:lnTo>
                  <a:lnTo>
                    <a:pt x="1430691" y="901735"/>
                  </a:lnTo>
                  <a:lnTo>
                    <a:pt x="1138668" y="901735"/>
                  </a:lnTo>
                  <a:lnTo>
                    <a:pt x="1113138" y="948770"/>
                  </a:lnTo>
                  <a:cubicBezTo>
                    <a:pt x="1003780" y="1110640"/>
                    <a:pt x="818585" y="1217066"/>
                    <a:pt x="608533" y="1217066"/>
                  </a:cubicBezTo>
                  <a:cubicBezTo>
                    <a:pt x="272450" y="1217066"/>
                    <a:pt x="0" y="944616"/>
                    <a:pt x="0" y="608533"/>
                  </a:cubicBezTo>
                  <a:cubicBezTo>
                    <a:pt x="0" y="272450"/>
                    <a:pt x="272450" y="0"/>
                    <a:pt x="608533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3401445" y="3381220"/>
              <a:ext cx="426710" cy="482589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031"/>
  <p:tag name="MH_LIBRARY" val="GRAPHIC"/>
  <p:tag name="MH_ORDER" val="Straight Connector 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Office 主题​​">
  <a:themeElements>
    <a:clrScheme name="自定义 920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B5394"/>
      </a:accent1>
      <a:accent2>
        <a:srgbClr val="009DD9"/>
      </a:accent2>
      <a:accent3>
        <a:srgbClr val="0B5394"/>
      </a:accent3>
      <a:accent4>
        <a:srgbClr val="009DD9"/>
      </a:accent4>
      <a:accent5>
        <a:srgbClr val="0B5394"/>
      </a:accent5>
      <a:accent6>
        <a:srgbClr val="009DD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3787</TotalTime>
  <Words>3441</Words>
  <Application>Microsoft Office PowerPoint</Application>
  <PresentationFormat>全屏显示(16:9)</PresentationFormat>
  <Paragraphs>221</Paragraphs>
  <Slides>25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Gill Sans</vt:lpstr>
      <vt:lpstr>Microsoft JhengHei</vt:lpstr>
      <vt:lpstr>Open Sans</vt:lpstr>
      <vt:lpstr>Simply City Light</vt:lpstr>
      <vt:lpstr>宋体</vt:lpstr>
      <vt:lpstr>微软雅黑</vt:lpstr>
      <vt:lpstr>Arial</vt:lpstr>
      <vt:lpstr>Calibri</vt:lpstr>
      <vt:lpstr>Impact</vt:lpstr>
      <vt:lpstr>Lato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</dc:title>
  <dc:creator>USER</dc:creator>
  <cp:lastModifiedBy>Administrator</cp:lastModifiedBy>
  <cp:revision>391</cp:revision>
  <dcterms:created xsi:type="dcterms:W3CDTF">2014-11-09T01:07:25Z</dcterms:created>
  <dcterms:modified xsi:type="dcterms:W3CDTF">2017-10-26T06:57:02Z</dcterms:modified>
</cp:coreProperties>
</file>